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08" r:id="rId4"/>
    <p:sldMasterId id="2147483726" r:id="rId5"/>
  </p:sldMasterIdLst>
  <p:notesMasterIdLst>
    <p:notesMasterId r:id="rId11"/>
  </p:notesMasterIdLst>
  <p:sldIdLst>
    <p:sldId id="267" r:id="rId6"/>
    <p:sldId id="485" r:id="rId7"/>
    <p:sldId id="486" r:id="rId8"/>
    <p:sldId id="488" r:id="rId9"/>
    <p:sldId id="48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ANNE STARES" initials="JS" lastIdx="30" clrIdx="0">
    <p:extLst>
      <p:ext uri="{19B8F6BF-5375-455C-9EA6-DF929625EA0E}">
        <p15:presenceInfo xmlns:p15="http://schemas.microsoft.com/office/powerpoint/2012/main" userId="JOANNE STARES" providerId="None"/>
      </p:ext>
    </p:extLst>
  </p:cmAuthor>
  <p:cmAuthor id="2" name="Hetman, Benjamin (PHAC/ASPC)" initials="HB(" lastIdx="5" clrIdx="1">
    <p:extLst>
      <p:ext uri="{19B8F6BF-5375-455C-9EA6-DF929625EA0E}">
        <p15:presenceInfo xmlns:p15="http://schemas.microsoft.com/office/powerpoint/2012/main" userId="S-1-5-21-3874007654-1566841883-3423792957-1226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8A"/>
    <a:srgbClr val="F67AA6"/>
    <a:srgbClr val="E32645"/>
    <a:srgbClr val="FFFFFF"/>
    <a:srgbClr val="969696"/>
    <a:srgbClr val="323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04AF42-E46E-A395-7236-E2946EEB3FBE}" v="834" dt="2022-11-03T19:24:19.883"/>
    <p1510:client id="{CA24C289-C60C-3E9B-1E98-F587C6497FB2}" v="8" dt="2022-01-18T16:52:57.718"/>
    <p1510:client id="{D0F6D489-7797-2204-21E8-458A93F0FFE5}" v="25" dt="2021-10-18T15:57:23.0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67" autoAdjust="0"/>
    <p:restoredTop sz="79238" autoAdjust="0"/>
  </p:normalViewPr>
  <p:slideViewPr>
    <p:cSldViewPr snapToObjects="1">
      <p:cViewPr varScale="1">
        <p:scale>
          <a:sx n="86" d="100"/>
          <a:sy n="86" d="100"/>
        </p:scale>
        <p:origin x="1230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69" d="100"/>
          <a:sy n="69" d="100"/>
        </p:scale>
        <p:origin x="2568" y="3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tman, Benjamin (PHAC/ASPC)" userId="S::benjamin.hetman@phac-aspc.gc.ca::1e969e13-0ec0-4abe-8d9d-b073bf2c9124" providerId="AD" clId="Web-{D0F6D489-7797-2204-21E8-458A93F0FFE5}"/>
    <pc:docChg chg="modSld">
      <pc:chgData name="Hetman, Benjamin (PHAC/ASPC)" userId="S::benjamin.hetman@phac-aspc.gc.ca::1e969e13-0ec0-4abe-8d9d-b073bf2c9124" providerId="AD" clId="Web-{D0F6D489-7797-2204-21E8-458A93F0FFE5}" dt="2021-10-18T15:57:20.376" v="20"/>
      <pc:docMkLst>
        <pc:docMk/>
      </pc:docMkLst>
      <pc:sldChg chg="modSp">
        <pc:chgData name="Hetman, Benjamin (PHAC/ASPC)" userId="S::benjamin.hetman@phac-aspc.gc.ca::1e969e13-0ec0-4abe-8d9d-b073bf2c9124" providerId="AD" clId="Web-{D0F6D489-7797-2204-21E8-458A93F0FFE5}" dt="2021-10-18T15:45:52.400" v="5" actId="20577"/>
        <pc:sldMkLst>
          <pc:docMk/>
          <pc:sldMk cId="1423171227" sldId="275"/>
        </pc:sldMkLst>
        <pc:spChg chg="mod">
          <ac:chgData name="Hetman, Benjamin (PHAC/ASPC)" userId="S::benjamin.hetman@phac-aspc.gc.ca::1e969e13-0ec0-4abe-8d9d-b073bf2c9124" providerId="AD" clId="Web-{D0F6D489-7797-2204-21E8-458A93F0FFE5}" dt="2021-10-18T15:45:52.400" v="5" actId="20577"/>
          <ac:spMkLst>
            <pc:docMk/>
            <pc:sldMk cId="1423171227" sldId="275"/>
            <ac:spMk id="3" creationId="{00000000-0000-0000-0000-000000000000}"/>
          </ac:spMkLst>
        </pc:spChg>
      </pc:sldChg>
      <pc:sldChg chg="modSp">
        <pc:chgData name="Hetman, Benjamin (PHAC/ASPC)" userId="S::benjamin.hetman@phac-aspc.gc.ca::1e969e13-0ec0-4abe-8d9d-b073bf2c9124" providerId="AD" clId="Web-{D0F6D489-7797-2204-21E8-458A93F0FFE5}" dt="2021-10-18T15:45:26.571" v="0" actId="20577"/>
        <pc:sldMkLst>
          <pc:docMk/>
          <pc:sldMk cId="4236645213" sldId="318"/>
        </pc:sldMkLst>
        <pc:spChg chg="mod">
          <ac:chgData name="Hetman, Benjamin (PHAC/ASPC)" userId="S::benjamin.hetman@phac-aspc.gc.ca::1e969e13-0ec0-4abe-8d9d-b073bf2c9124" providerId="AD" clId="Web-{D0F6D489-7797-2204-21E8-458A93F0FFE5}" dt="2021-10-18T15:45:26.571" v="0" actId="20577"/>
          <ac:spMkLst>
            <pc:docMk/>
            <pc:sldMk cId="4236645213" sldId="318"/>
            <ac:spMk id="3" creationId="{00000000-0000-0000-0000-000000000000}"/>
          </ac:spMkLst>
        </pc:spChg>
      </pc:sldChg>
      <pc:sldChg chg="addSp delSp modSp">
        <pc:chgData name="Hetman, Benjamin (PHAC/ASPC)" userId="S::benjamin.hetman@phac-aspc.gc.ca::1e969e13-0ec0-4abe-8d9d-b073bf2c9124" providerId="AD" clId="Web-{D0F6D489-7797-2204-21E8-458A93F0FFE5}" dt="2021-10-18T15:57:20.376" v="20"/>
        <pc:sldMkLst>
          <pc:docMk/>
          <pc:sldMk cId="2234105873" sldId="387"/>
        </pc:sldMkLst>
        <pc:picChg chg="add del mod">
          <ac:chgData name="Hetman, Benjamin (PHAC/ASPC)" userId="S::benjamin.hetman@phac-aspc.gc.ca::1e969e13-0ec0-4abe-8d9d-b073bf2c9124" providerId="AD" clId="Web-{D0F6D489-7797-2204-21E8-458A93F0FFE5}" dt="2021-10-18T15:57:20.376" v="20"/>
          <ac:picMkLst>
            <pc:docMk/>
            <pc:sldMk cId="2234105873" sldId="387"/>
            <ac:picMk id="7" creationId="{826ECE2A-A0E1-4AB0-90E8-82FDA643B9EC}"/>
          </ac:picMkLst>
        </pc:picChg>
      </pc:sldChg>
      <pc:sldChg chg="modSp">
        <pc:chgData name="Hetman, Benjamin (PHAC/ASPC)" userId="S::benjamin.hetman@phac-aspc.gc.ca::1e969e13-0ec0-4abe-8d9d-b073bf2c9124" providerId="AD" clId="Web-{D0F6D489-7797-2204-21E8-458A93F0FFE5}" dt="2021-10-18T15:49:12.480" v="16" actId="20577"/>
        <pc:sldMkLst>
          <pc:docMk/>
          <pc:sldMk cId="3129298831" sldId="414"/>
        </pc:sldMkLst>
        <pc:spChg chg="mod">
          <ac:chgData name="Hetman, Benjamin (PHAC/ASPC)" userId="S::benjamin.hetman@phac-aspc.gc.ca::1e969e13-0ec0-4abe-8d9d-b073bf2c9124" providerId="AD" clId="Web-{D0F6D489-7797-2204-21E8-458A93F0FFE5}" dt="2021-10-18T15:49:12.480" v="16" actId="20577"/>
          <ac:spMkLst>
            <pc:docMk/>
            <pc:sldMk cId="3129298831" sldId="414"/>
            <ac:spMk id="4" creationId="{00000000-0000-0000-0000-000000000000}"/>
          </ac:spMkLst>
        </pc:spChg>
      </pc:sldChg>
      <pc:sldChg chg="modSp">
        <pc:chgData name="Hetman, Benjamin (PHAC/ASPC)" userId="S::benjamin.hetman@phac-aspc.gc.ca::1e969e13-0ec0-4abe-8d9d-b073bf2c9124" providerId="AD" clId="Web-{D0F6D489-7797-2204-21E8-458A93F0FFE5}" dt="2021-10-18T15:57:02.516" v="18" actId="20577"/>
        <pc:sldMkLst>
          <pc:docMk/>
          <pc:sldMk cId="3926643381" sldId="476"/>
        </pc:sldMkLst>
        <pc:spChg chg="mod">
          <ac:chgData name="Hetman, Benjamin (PHAC/ASPC)" userId="S::benjamin.hetman@phac-aspc.gc.ca::1e969e13-0ec0-4abe-8d9d-b073bf2c9124" providerId="AD" clId="Web-{D0F6D489-7797-2204-21E8-458A93F0FFE5}" dt="2021-10-18T15:57:02.516" v="18" actId="20577"/>
          <ac:spMkLst>
            <pc:docMk/>
            <pc:sldMk cId="3926643381" sldId="476"/>
            <ac:spMk id="3" creationId="{00000000-0000-0000-0000-000000000000}"/>
          </ac:spMkLst>
        </pc:spChg>
      </pc:sldChg>
    </pc:docChg>
  </pc:docChgLst>
  <pc:docChgLst>
    <pc:chgData name="Henderson, Megan (PHAC/ASPC)" userId="S::megan.henderson@phac-aspc.gc.ca::bd57db42-41f1-46bd-90a4-0467d5ffd164" providerId="AD" clId="Web-{CA24C289-C60C-3E9B-1E98-F587C6497FB2}"/>
    <pc:docChg chg="modSld">
      <pc:chgData name="Henderson, Megan (PHAC/ASPC)" userId="S::megan.henderson@phac-aspc.gc.ca::bd57db42-41f1-46bd-90a4-0467d5ffd164" providerId="AD" clId="Web-{CA24C289-C60C-3E9B-1E98-F587C6497FB2}" dt="2022-01-18T16:52:54.983" v="6" actId="20577"/>
      <pc:docMkLst>
        <pc:docMk/>
      </pc:docMkLst>
      <pc:sldChg chg="modSp">
        <pc:chgData name="Henderson, Megan (PHAC/ASPC)" userId="S::megan.henderson@phac-aspc.gc.ca::bd57db42-41f1-46bd-90a4-0467d5ffd164" providerId="AD" clId="Web-{CA24C289-C60C-3E9B-1E98-F587C6497FB2}" dt="2022-01-18T16:52:54.983" v="6" actId="20577"/>
        <pc:sldMkLst>
          <pc:docMk/>
          <pc:sldMk cId="715382782" sldId="267"/>
        </pc:sldMkLst>
        <pc:spChg chg="mod">
          <ac:chgData name="Henderson, Megan (PHAC/ASPC)" userId="S::megan.henderson@phac-aspc.gc.ca::bd57db42-41f1-46bd-90a4-0467d5ffd164" providerId="AD" clId="Web-{CA24C289-C60C-3E9B-1E98-F587C6497FB2}" dt="2022-01-18T16:52:54.983" v="6" actId="20577"/>
          <ac:spMkLst>
            <pc:docMk/>
            <pc:sldMk cId="715382782" sldId="267"/>
            <ac:spMk id="4" creationId="{576AE805-D43D-0843-9B4C-B2D619E29101}"/>
          </ac:spMkLst>
        </pc:spChg>
      </pc:sldChg>
    </pc:docChg>
  </pc:docChgLst>
  <pc:docChgLst>
    <pc:chgData name="Stares, Joanne (PHAC/ASPC)" userId="S::joanne.stares@phac-aspc.gc.ca::ebe02209-e96f-4129-96ae-a191711c2a18" providerId="AD" clId="Web-{9804AF42-E46E-A395-7236-E2946EEB3FBE}"/>
    <pc:docChg chg="addSld delSld modSld sldOrd">
      <pc:chgData name="Stares, Joanne (PHAC/ASPC)" userId="S::joanne.stares@phac-aspc.gc.ca::ebe02209-e96f-4129-96ae-a191711c2a18" providerId="AD" clId="Web-{9804AF42-E46E-A395-7236-E2946EEB3FBE}" dt="2022-11-03T19:24:18.961" v="1046" actId="20577"/>
      <pc:docMkLst>
        <pc:docMk/>
      </pc:docMkLst>
      <pc:sldChg chg="delSp modSp">
        <pc:chgData name="Stares, Joanne (PHAC/ASPC)" userId="S::joanne.stares@phac-aspc.gc.ca::ebe02209-e96f-4129-96ae-a191711c2a18" providerId="AD" clId="Web-{9804AF42-E46E-A395-7236-E2946EEB3FBE}" dt="2022-11-03T19:24:18.961" v="1046" actId="20577"/>
        <pc:sldMkLst>
          <pc:docMk/>
          <pc:sldMk cId="715382782" sldId="267"/>
        </pc:sldMkLst>
        <pc:spChg chg="mod">
          <ac:chgData name="Stares, Joanne (PHAC/ASPC)" userId="S::joanne.stares@phac-aspc.gc.ca::ebe02209-e96f-4129-96ae-a191711c2a18" providerId="AD" clId="Web-{9804AF42-E46E-A395-7236-E2946EEB3FBE}" dt="2022-11-03T19:24:18.961" v="1046" actId="20577"/>
          <ac:spMkLst>
            <pc:docMk/>
            <pc:sldMk cId="715382782" sldId="267"/>
            <ac:spMk id="3" creationId="{3BDCB2E6-BC43-5043-AC45-806E389C05B9}"/>
          </ac:spMkLst>
        </pc:spChg>
        <pc:spChg chg="del mod">
          <ac:chgData name="Stares, Joanne (PHAC/ASPC)" userId="S::joanne.stares@phac-aspc.gc.ca::ebe02209-e96f-4129-96ae-a191711c2a18" providerId="AD" clId="Web-{9804AF42-E46E-A395-7236-E2946EEB3FBE}" dt="2022-11-03T19:23:53.727" v="1037"/>
          <ac:spMkLst>
            <pc:docMk/>
            <pc:sldMk cId="715382782" sldId="267"/>
            <ac:spMk id="4" creationId="{576AE805-D43D-0843-9B4C-B2D619E29101}"/>
          </ac:spMkLst>
        </pc:spChg>
      </pc:sldChg>
      <pc:sldChg chg="del">
        <pc:chgData name="Stares, Joanne (PHAC/ASPC)" userId="S::joanne.stares@phac-aspc.gc.ca::ebe02209-e96f-4129-96ae-a191711c2a18" providerId="AD" clId="Web-{9804AF42-E46E-A395-7236-E2946EEB3FBE}" dt="2022-11-03T18:56:58.062" v="2"/>
        <pc:sldMkLst>
          <pc:docMk/>
          <pc:sldMk cId="1423171227" sldId="275"/>
        </pc:sldMkLst>
      </pc:sldChg>
      <pc:sldChg chg="del">
        <pc:chgData name="Stares, Joanne (PHAC/ASPC)" userId="S::joanne.stares@phac-aspc.gc.ca::ebe02209-e96f-4129-96ae-a191711c2a18" providerId="AD" clId="Web-{9804AF42-E46E-A395-7236-E2946EEB3FBE}" dt="2022-11-03T18:57:01.890" v="4"/>
        <pc:sldMkLst>
          <pc:docMk/>
          <pc:sldMk cId="392808700" sldId="278"/>
        </pc:sldMkLst>
      </pc:sldChg>
      <pc:sldChg chg="del">
        <pc:chgData name="Stares, Joanne (PHAC/ASPC)" userId="S::joanne.stares@phac-aspc.gc.ca::ebe02209-e96f-4129-96ae-a191711c2a18" providerId="AD" clId="Web-{9804AF42-E46E-A395-7236-E2946EEB3FBE}" dt="2022-11-03T18:57:00.452" v="3"/>
        <pc:sldMkLst>
          <pc:docMk/>
          <pc:sldMk cId="2774054340" sldId="284"/>
        </pc:sldMkLst>
      </pc:sldChg>
      <pc:sldChg chg="modSp del">
        <pc:chgData name="Stares, Joanne (PHAC/ASPC)" userId="S::joanne.stares@phac-aspc.gc.ca::ebe02209-e96f-4129-96ae-a191711c2a18" providerId="AD" clId="Web-{9804AF42-E46E-A395-7236-E2946EEB3FBE}" dt="2022-11-03T19:05:34.116" v="59"/>
        <pc:sldMkLst>
          <pc:docMk/>
          <pc:sldMk cId="3454201019" sldId="478"/>
        </pc:sldMkLst>
        <pc:spChg chg="mod">
          <ac:chgData name="Stares, Joanne (PHAC/ASPC)" userId="S::joanne.stares@phac-aspc.gc.ca::ebe02209-e96f-4129-96ae-a191711c2a18" providerId="AD" clId="Web-{9804AF42-E46E-A395-7236-E2946EEB3FBE}" dt="2022-11-03T18:58:40.266" v="23" actId="20577"/>
          <ac:spMkLst>
            <pc:docMk/>
            <pc:sldMk cId="3454201019" sldId="478"/>
            <ac:spMk id="3" creationId="{00000000-0000-0000-0000-000000000000}"/>
          </ac:spMkLst>
        </pc:spChg>
      </pc:sldChg>
      <pc:sldChg chg="del">
        <pc:chgData name="Stares, Joanne (PHAC/ASPC)" userId="S::joanne.stares@phac-aspc.gc.ca::ebe02209-e96f-4129-96ae-a191711c2a18" providerId="AD" clId="Web-{9804AF42-E46E-A395-7236-E2946EEB3FBE}" dt="2022-11-03T18:59:27.173" v="44"/>
        <pc:sldMkLst>
          <pc:docMk/>
          <pc:sldMk cId="2518495499" sldId="480"/>
        </pc:sldMkLst>
      </pc:sldChg>
      <pc:sldChg chg="modSp del">
        <pc:chgData name="Stares, Joanne (PHAC/ASPC)" userId="S::joanne.stares@phac-aspc.gc.ca::ebe02209-e96f-4129-96ae-a191711c2a18" providerId="AD" clId="Web-{9804AF42-E46E-A395-7236-E2946EEB3FBE}" dt="2022-11-03T18:58:24.313" v="12"/>
        <pc:sldMkLst>
          <pc:docMk/>
          <pc:sldMk cId="2561325159" sldId="481"/>
        </pc:sldMkLst>
        <pc:spChg chg="mod">
          <ac:chgData name="Stares, Joanne (PHAC/ASPC)" userId="S::joanne.stares@phac-aspc.gc.ca::ebe02209-e96f-4129-96ae-a191711c2a18" providerId="AD" clId="Web-{9804AF42-E46E-A395-7236-E2946EEB3FBE}" dt="2022-11-03T18:58:17.766" v="9" actId="20577"/>
          <ac:spMkLst>
            <pc:docMk/>
            <pc:sldMk cId="2561325159" sldId="481"/>
            <ac:spMk id="3" creationId="{00000000-0000-0000-0000-000000000000}"/>
          </ac:spMkLst>
        </pc:spChg>
      </pc:sldChg>
      <pc:sldChg chg="modSp ord">
        <pc:chgData name="Stares, Joanne (PHAC/ASPC)" userId="S::joanne.stares@phac-aspc.gc.ca::ebe02209-e96f-4129-96ae-a191711c2a18" providerId="AD" clId="Web-{9804AF42-E46E-A395-7236-E2946EEB3FBE}" dt="2022-11-03T19:21:59.334" v="946" actId="20577"/>
        <pc:sldMkLst>
          <pc:docMk/>
          <pc:sldMk cId="1477370784" sldId="482"/>
        </pc:sldMkLst>
        <pc:spChg chg="mod">
          <ac:chgData name="Stares, Joanne (PHAC/ASPC)" userId="S::joanne.stares@phac-aspc.gc.ca::ebe02209-e96f-4129-96ae-a191711c2a18" providerId="AD" clId="Web-{9804AF42-E46E-A395-7236-E2946EEB3FBE}" dt="2022-11-03T19:21:59.334" v="946" actId="20577"/>
          <ac:spMkLst>
            <pc:docMk/>
            <pc:sldMk cId="1477370784" sldId="482"/>
            <ac:spMk id="3" creationId="{00000000-0000-0000-0000-000000000000}"/>
          </ac:spMkLst>
        </pc:spChg>
      </pc:sldChg>
      <pc:sldChg chg="modSp add del replId">
        <pc:chgData name="Stares, Joanne (PHAC/ASPC)" userId="S::joanne.stares@phac-aspc.gc.ca::ebe02209-e96f-4129-96ae-a191711c2a18" providerId="AD" clId="Web-{9804AF42-E46E-A395-7236-E2946EEB3FBE}" dt="2022-11-03T19:06:21.820" v="111"/>
        <pc:sldMkLst>
          <pc:docMk/>
          <pc:sldMk cId="3937324592" sldId="483"/>
        </pc:sldMkLst>
        <pc:spChg chg="mod">
          <ac:chgData name="Stares, Joanne (PHAC/ASPC)" userId="S::joanne.stares@phac-aspc.gc.ca::ebe02209-e96f-4129-96ae-a191711c2a18" providerId="AD" clId="Web-{9804AF42-E46E-A395-7236-E2946EEB3FBE}" dt="2022-11-03T18:59:23.001" v="43" actId="20577"/>
          <ac:spMkLst>
            <pc:docMk/>
            <pc:sldMk cId="3937324592" sldId="483"/>
            <ac:spMk id="3" creationId="{00000000-0000-0000-0000-000000000000}"/>
          </ac:spMkLst>
        </pc:spChg>
      </pc:sldChg>
      <pc:sldChg chg="add del replId">
        <pc:chgData name="Stares, Joanne (PHAC/ASPC)" userId="S::joanne.stares@phac-aspc.gc.ca::ebe02209-e96f-4129-96ae-a191711c2a18" providerId="AD" clId="Web-{9804AF42-E46E-A395-7236-E2946EEB3FBE}" dt="2022-11-03T19:06:19.773" v="110"/>
        <pc:sldMkLst>
          <pc:docMk/>
          <pc:sldMk cId="1183498448" sldId="484"/>
        </pc:sldMkLst>
      </pc:sldChg>
      <pc:sldChg chg="addSp delSp modSp new mod modClrScheme chgLayout modNotes">
        <pc:chgData name="Stares, Joanne (PHAC/ASPC)" userId="S::joanne.stares@phac-aspc.gc.ca::ebe02209-e96f-4129-96ae-a191711c2a18" providerId="AD" clId="Web-{9804AF42-E46E-A395-7236-E2946EEB3FBE}" dt="2022-11-03T19:05:59.570" v="107"/>
        <pc:sldMkLst>
          <pc:docMk/>
          <pc:sldMk cId="1530755411" sldId="485"/>
        </pc:sldMkLst>
        <pc:spChg chg="del">
          <ac:chgData name="Stares, Joanne (PHAC/ASPC)" userId="S::joanne.stares@phac-aspc.gc.ca::ebe02209-e96f-4129-96ae-a191711c2a18" providerId="AD" clId="Web-{9804AF42-E46E-A395-7236-E2946EEB3FBE}" dt="2022-11-03T19:04:49.162" v="46"/>
          <ac:spMkLst>
            <pc:docMk/>
            <pc:sldMk cId="1530755411" sldId="485"/>
            <ac:spMk id="2" creationId="{D2EFD823-6B1E-B9E6-592A-0A5BF17C318C}"/>
          </ac:spMkLst>
        </pc:spChg>
        <pc:spChg chg="del">
          <ac:chgData name="Stares, Joanne (PHAC/ASPC)" userId="S::joanne.stares@phac-aspc.gc.ca::ebe02209-e96f-4129-96ae-a191711c2a18" providerId="AD" clId="Web-{9804AF42-E46E-A395-7236-E2946EEB3FBE}" dt="2022-11-03T19:04:49.162" v="46"/>
          <ac:spMkLst>
            <pc:docMk/>
            <pc:sldMk cId="1530755411" sldId="485"/>
            <ac:spMk id="3" creationId="{84540F10-A420-6C17-2B8A-0A4931100467}"/>
          </ac:spMkLst>
        </pc:spChg>
        <pc:spChg chg="add del mod ord">
          <ac:chgData name="Stares, Joanne (PHAC/ASPC)" userId="S::joanne.stares@phac-aspc.gc.ca::ebe02209-e96f-4129-96ae-a191711c2a18" providerId="AD" clId="Web-{9804AF42-E46E-A395-7236-E2946EEB3FBE}" dt="2022-11-03T19:05:28.429" v="58"/>
          <ac:spMkLst>
            <pc:docMk/>
            <pc:sldMk cId="1530755411" sldId="485"/>
            <ac:spMk id="5" creationId="{2BC80DDE-72FE-B9A9-C35A-5D1DA2E43EFE}"/>
          </ac:spMkLst>
        </pc:spChg>
        <pc:picChg chg="add mod">
          <ac:chgData name="Stares, Joanne (PHAC/ASPC)" userId="S::joanne.stares@phac-aspc.gc.ca::ebe02209-e96f-4129-96ae-a191711c2a18" providerId="AD" clId="Web-{9804AF42-E46E-A395-7236-E2946EEB3FBE}" dt="2022-11-03T19:05:18.616" v="56" actId="1076"/>
          <ac:picMkLst>
            <pc:docMk/>
            <pc:sldMk cId="1530755411" sldId="485"/>
            <ac:picMk id="4" creationId="{3F712A93-8CAC-9017-BEBB-6C19631E3897}"/>
          </ac:picMkLst>
        </pc:picChg>
      </pc:sldChg>
      <pc:sldChg chg="addSp delSp modSp new modNotes">
        <pc:chgData name="Stares, Joanne (PHAC/ASPC)" userId="S::joanne.stares@phac-aspc.gc.ca::ebe02209-e96f-4129-96ae-a191711c2a18" providerId="AD" clId="Web-{9804AF42-E46E-A395-7236-E2946EEB3FBE}" dt="2022-11-03T19:20:56.474" v="935" actId="1076"/>
        <pc:sldMkLst>
          <pc:docMk/>
          <pc:sldMk cId="310476082" sldId="486"/>
        </pc:sldMkLst>
        <pc:spChg chg="del">
          <ac:chgData name="Stares, Joanne (PHAC/ASPC)" userId="S::joanne.stares@phac-aspc.gc.ca::ebe02209-e96f-4129-96ae-a191711c2a18" providerId="AD" clId="Web-{9804AF42-E46E-A395-7236-E2946EEB3FBE}" dt="2022-11-03T19:09:55.339" v="206"/>
          <ac:spMkLst>
            <pc:docMk/>
            <pc:sldMk cId="310476082" sldId="486"/>
            <ac:spMk id="2" creationId="{E49B1784-E0B4-9D96-6EAC-84E592C9DEB0}"/>
          </ac:spMkLst>
        </pc:spChg>
        <pc:spChg chg="add mod">
          <ac:chgData name="Stares, Joanne (PHAC/ASPC)" userId="S::joanne.stares@phac-aspc.gc.ca::ebe02209-e96f-4129-96ae-a191711c2a18" providerId="AD" clId="Web-{9804AF42-E46E-A395-7236-E2946EEB3FBE}" dt="2022-11-03T19:10:45.683" v="215" actId="1076"/>
          <ac:spMkLst>
            <pc:docMk/>
            <pc:sldMk cId="310476082" sldId="486"/>
            <ac:spMk id="4" creationId="{BED8D7F4-6C0D-B1DA-59D5-C0CB112FE39B}"/>
          </ac:spMkLst>
        </pc:spChg>
        <pc:grpChg chg="add mod">
          <ac:chgData name="Stares, Joanne (PHAC/ASPC)" userId="S::joanne.stares@phac-aspc.gc.ca::ebe02209-e96f-4129-96ae-a191711c2a18" providerId="AD" clId="Web-{9804AF42-E46E-A395-7236-E2946EEB3FBE}" dt="2022-11-03T19:20:56.474" v="935" actId="1076"/>
          <ac:grpSpMkLst>
            <pc:docMk/>
            <pc:sldMk cId="310476082" sldId="486"/>
            <ac:grpSpMk id="5" creationId="{821F2861-5BEC-0E8B-54B2-4AF16DEB251F}"/>
          </ac:grpSpMkLst>
        </pc:grpChg>
        <pc:picChg chg="add mod">
          <ac:chgData name="Stares, Joanne (PHAC/ASPC)" userId="S::joanne.stares@phac-aspc.gc.ca::ebe02209-e96f-4129-96ae-a191711c2a18" providerId="AD" clId="Web-{9804AF42-E46E-A395-7236-E2946EEB3FBE}" dt="2022-11-03T19:10:06.245" v="209" actId="1076"/>
          <ac:picMkLst>
            <pc:docMk/>
            <pc:sldMk cId="310476082" sldId="486"/>
            <ac:picMk id="3" creationId="{E593E02C-761D-1BA6-01A1-852115239AE3}"/>
          </ac:picMkLst>
        </pc:picChg>
      </pc:sldChg>
      <pc:sldChg chg="new del">
        <pc:chgData name="Stares, Joanne (PHAC/ASPC)" userId="S::joanne.stares@phac-aspc.gc.ca::ebe02209-e96f-4129-96ae-a191711c2a18" providerId="AD" clId="Web-{9804AF42-E46E-A395-7236-E2946EEB3FBE}" dt="2022-11-03T19:06:23.226" v="112"/>
        <pc:sldMkLst>
          <pc:docMk/>
          <pc:sldMk cId="2401954900" sldId="487"/>
        </pc:sldMkLst>
      </pc:sldChg>
      <pc:sldChg chg="addSp modSp new mod modClrScheme chgLayout modNotes">
        <pc:chgData name="Stares, Joanne (PHAC/ASPC)" userId="S::joanne.stares@phac-aspc.gc.ca::ebe02209-e96f-4129-96ae-a191711c2a18" providerId="AD" clId="Web-{9804AF42-E46E-A395-7236-E2946EEB3FBE}" dt="2022-11-03T19:23:10.242" v="998" actId="20577"/>
        <pc:sldMkLst>
          <pc:docMk/>
          <pc:sldMk cId="3004778622" sldId="487"/>
        </pc:sldMkLst>
        <pc:spChg chg="mod ord">
          <ac:chgData name="Stares, Joanne (PHAC/ASPC)" userId="S::joanne.stares@phac-aspc.gc.ca::ebe02209-e96f-4129-96ae-a191711c2a18" providerId="AD" clId="Web-{9804AF42-E46E-A395-7236-E2946EEB3FBE}" dt="2022-11-03T19:12:12.779" v="279"/>
          <ac:spMkLst>
            <pc:docMk/>
            <pc:sldMk cId="3004778622" sldId="487"/>
            <ac:spMk id="2" creationId="{F6E60EE0-E321-6035-BF5E-9D37214F3ADC}"/>
          </ac:spMkLst>
        </pc:spChg>
        <pc:spChg chg="add mod ord">
          <ac:chgData name="Stares, Joanne (PHAC/ASPC)" userId="S::joanne.stares@phac-aspc.gc.ca::ebe02209-e96f-4129-96ae-a191711c2a18" providerId="AD" clId="Web-{9804AF42-E46E-A395-7236-E2946EEB3FBE}" dt="2022-11-03T19:23:10.242" v="998" actId="20577"/>
          <ac:spMkLst>
            <pc:docMk/>
            <pc:sldMk cId="3004778622" sldId="487"/>
            <ac:spMk id="3" creationId="{FDCE10F1-AD4C-922A-E6ED-2EAB3957E0CD}"/>
          </ac:spMkLst>
        </pc:spChg>
      </pc:sldChg>
      <pc:sldChg chg="modSp new modNotes">
        <pc:chgData name="Stares, Joanne (PHAC/ASPC)" userId="S::joanne.stares@phac-aspc.gc.ca::ebe02209-e96f-4129-96ae-a191711c2a18" providerId="AD" clId="Web-{9804AF42-E46E-A395-7236-E2946EEB3FBE}" dt="2022-11-03T19:20:02.879" v="931" actId="20577"/>
        <pc:sldMkLst>
          <pc:docMk/>
          <pc:sldMk cId="2092855586" sldId="488"/>
        </pc:sldMkLst>
        <pc:spChg chg="mod">
          <ac:chgData name="Stares, Joanne (PHAC/ASPC)" userId="S::joanne.stares@phac-aspc.gc.ca::ebe02209-e96f-4129-96ae-a191711c2a18" providerId="AD" clId="Web-{9804AF42-E46E-A395-7236-E2946EEB3FBE}" dt="2022-11-03T19:18:17.347" v="829" actId="20577"/>
          <ac:spMkLst>
            <pc:docMk/>
            <pc:sldMk cId="2092855586" sldId="488"/>
            <ac:spMk id="2" creationId="{D7C1BA21-AF43-EB5C-4208-EDCF276E8E50}"/>
          </ac:spMkLst>
        </pc:spChg>
        <pc:spChg chg="mod">
          <ac:chgData name="Stares, Joanne (PHAC/ASPC)" userId="S::joanne.stares@phac-aspc.gc.ca::ebe02209-e96f-4129-96ae-a191711c2a18" providerId="AD" clId="Web-{9804AF42-E46E-A395-7236-E2946EEB3FBE}" dt="2022-11-03T19:20:02.879" v="931" actId="20577"/>
          <ac:spMkLst>
            <pc:docMk/>
            <pc:sldMk cId="2092855586" sldId="488"/>
            <ac:spMk id="3" creationId="{5AD0470D-CE92-5C20-C7D8-196A474E8F37}"/>
          </ac:spMkLst>
        </pc:spChg>
      </pc:sldChg>
    </pc:docChg>
  </pc:docChgLst>
</pc:chgInfo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D87547-DAE3-4644-86DB-C43046C434B9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B23352-A81E-7B46-86A2-82FED6E434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686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Joanne to open the course and discuss</a:t>
            </a:r>
            <a:r>
              <a:rPr lang="en-US" baseline="0" dirty="0"/>
              <a:t> logistics slides 1-29</a:t>
            </a:r>
          </a:p>
          <a:p>
            <a:r>
              <a:rPr lang="en-US" baseline="0" dirty="0"/>
              <a:t>TBC slides 30 – 44</a:t>
            </a:r>
          </a:p>
          <a:p>
            <a:r>
              <a:rPr lang="en-US" baseline="0" dirty="0"/>
              <a:t>TBC slides 44-97</a:t>
            </a:r>
          </a:p>
          <a:p>
            <a:r>
              <a:rPr lang="en-US" baseline="0" dirty="0"/>
              <a:t>YBC to close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B23352-A81E-7B46-86A2-82FED6E4346E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97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Questions / Issues regarding the pre-course self-study module</a:t>
            </a:r>
            <a:r>
              <a:rPr lang="en-US" dirty="0" smtClean="0">
                <a:cs typeface="Calibri"/>
              </a:rPr>
              <a:t>?</a:t>
            </a:r>
          </a:p>
          <a:p>
            <a:r>
              <a:rPr lang="en-US" dirty="0" smtClean="0">
                <a:cs typeface="Calibri"/>
              </a:rPr>
              <a:t>Field epis</a:t>
            </a:r>
            <a:r>
              <a:rPr lang="en-US" baseline="0" dirty="0" smtClean="0">
                <a:cs typeface="Calibri"/>
              </a:rPr>
              <a:t> – note pre-course assessment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B23352-A81E-7B46-86A2-82FED6E434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598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 / Issues regarding download / install / upgrade of R / RStudio?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B23352-A81E-7B46-86A2-82FED6E434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545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 regarding Intro to R for Public Health Investigations? E.g., format of the course? Other course details?</a:t>
            </a:r>
          </a:p>
          <a:p>
            <a:endParaRPr lang="en-US" dirty="0"/>
          </a:p>
          <a:p>
            <a:r>
              <a:rPr lang="en-US" dirty="0"/>
              <a:t>Note the course checklist and self-assessment appended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B23352-A81E-7B46-86A2-82FED6E434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04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23352-A81E-7B46-86A2-82FED6E434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44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>
            <a:extLst>
              <a:ext uri="{FF2B5EF4-FFF2-40B4-BE49-F238E27FC236}">
                <a16:creationId xmlns:a16="http://schemas.microsoft.com/office/drawing/2014/main" id="{BAB2C606-0FAD-AE4F-BE7A-26F31346C60A}"/>
              </a:ext>
            </a:extLst>
          </p:cNvPr>
          <p:cNvSpPr/>
          <p:nvPr userDrawn="1"/>
        </p:nvSpPr>
        <p:spPr>
          <a:xfrm>
            <a:off x="0" y="20542"/>
            <a:ext cx="11658352" cy="6837458"/>
          </a:xfrm>
          <a:custGeom>
            <a:avLst/>
            <a:gdLst>
              <a:gd name="connsiteX0" fmla="*/ 8474613 w 11658352"/>
              <a:gd name="connsiteY0" fmla="*/ 0 h 6837458"/>
              <a:gd name="connsiteX1" fmla="*/ 8656230 w 11658352"/>
              <a:gd name="connsiteY1" fmla="*/ 131505 h 6837458"/>
              <a:gd name="connsiteX2" fmla="*/ 11243660 w 11658352"/>
              <a:gd name="connsiteY2" fmla="*/ 3557280 h 6837458"/>
              <a:gd name="connsiteX3" fmla="*/ 11281205 w 11658352"/>
              <a:gd name="connsiteY3" fmla="*/ 3704867 h 6837458"/>
              <a:gd name="connsiteX4" fmla="*/ 11347818 w 11658352"/>
              <a:gd name="connsiteY4" fmla="*/ 3841039 h 6837458"/>
              <a:gd name="connsiteX5" fmla="*/ 11417243 w 11658352"/>
              <a:gd name="connsiteY5" fmla="*/ 6667608 h 6837458"/>
              <a:gd name="connsiteX6" fmla="*/ 11347744 w 11658352"/>
              <a:gd name="connsiteY6" fmla="*/ 6837458 h 6837458"/>
              <a:gd name="connsiteX7" fmla="*/ 4404176 w 11658352"/>
              <a:gd name="connsiteY7" fmla="*/ 6837458 h 6837458"/>
              <a:gd name="connsiteX8" fmla="*/ 4383247 w 11658352"/>
              <a:gd name="connsiteY8" fmla="*/ 6785542 h 6837458"/>
              <a:gd name="connsiteX9" fmla="*/ 4237159 w 11658352"/>
              <a:gd name="connsiteY9" fmla="*/ 6466992 h 6837458"/>
              <a:gd name="connsiteX10" fmla="*/ 3330460 w 11658352"/>
              <a:gd name="connsiteY10" fmla="*/ 4867173 h 6837458"/>
              <a:gd name="connsiteX11" fmla="*/ 1039591 w 11658352"/>
              <a:gd name="connsiteY11" fmla="*/ 3479098 h 6837458"/>
              <a:gd name="connsiteX12" fmla="*/ 1020675 w 11658352"/>
              <a:gd name="connsiteY12" fmla="*/ 3463446 h 6837458"/>
              <a:gd name="connsiteX13" fmla="*/ 988967 w 11658352"/>
              <a:gd name="connsiteY13" fmla="*/ 3441746 h 6837458"/>
              <a:gd name="connsiteX14" fmla="*/ 26784 w 11658352"/>
              <a:gd name="connsiteY14" fmla="*/ 2136365 h 6837458"/>
              <a:gd name="connsiteX15" fmla="*/ 0 w 11658352"/>
              <a:gd name="connsiteY15" fmla="*/ 2044372 h 6837458"/>
              <a:gd name="connsiteX16" fmla="*/ 0 w 11658352"/>
              <a:gd name="connsiteY16" fmla="*/ 507875 h 6837458"/>
              <a:gd name="connsiteX17" fmla="*/ 76725 w 11658352"/>
              <a:gd name="connsiteY17" fmla="*/ 288496 h 6837458"/>
              <a:gd name="connsiteX18" fmla="*/ 179574 w 11658352"/>
              <a:gd name="connsiteY18" fmla="*/ 63059 h 6837458"/>
              <a:gd name="connsiteX19" fmla="*/ 214722 w 11658352"/>
              <a:gd name="connsiteY19" fmla="*/ 0 h 6837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658352" h="6837458">
                <a:moveTo>
                  <a:pt x="8474613" y="0"/>
                </a:moveTo>
                <a:lnTo>
                  <a:pt x="8656230" y="131505"/>
                </a:lnTo>
                <a:cubicBezTo>
                  <a:pt x="9997755" y="1142498"/>
                  <a:pt x="10915895" y="2396505"/>
                  <a:pt x="11243660" y="3557280"/>
                </a:cubicBezTo>
                <a:lnTo>
                  <a:pt x="11281205" y="3704867"/>
                </a:lnTo>
                <a:lnTo>
                  <a:pt x="11347818" y="3841039"/>
                </a:lnTo>
                <a:cubicBezTo>
                  <a:pt x="11725289" y="4716516"/>
                  <a:pt x="11770792" y="5728122"/>
                  <a:pt x="11417243" y="6667608"/>
                </a:cubicBezTo>
                <a:lnTo>
                  <a:pt x="11347744" y="6837458"/>
                </a:lnTo>
                <a:lnTo>
                  <a:pt x="4404176" y="6837458"/>
                </a:lnTo>
                <a:lnTo>
                  <a:pt x="4383247" y="6785542"/>
                </a:lnTo>
                <a:lnTo>
                  <a:pt x="4237159" y="6466992"/>
                </a:lnTo>
                <a:cubicBezTo>
                  <a:pt x="3978366" y="5878310"/>
                  <a:pt x="3783817" y="5353145"/>
                  <a:pt x="3330460" y="4867173"/>
                </a:cubicBezTo>
                <a:cubicBezTo>
                  <a:pt x="2786434" y="4284006"/>
                  <a:pt x="1791843" y="4053309"/>
                  <a:pt x="1039591" y="3479098"/>
                </a:cubicBezTo>
                <a:lnTo>
                  <a:pt x="1020675" y="3463446"/>
                </a:lnTo>
                <a:lnTo>
                  <a:pt x="988967" y="3441746"/>
                </a:lnTo>
                <a:cubicBezTo>
                  <a:pt x="529444" y="3109940"/>
                  <a:pt x="200468" y="2649209"/>
                  <a:pt x="26784" y="2136365"/>
                </a:cubicBezTo>
                <a:lnTo>
                  <a:pt x="0" y="2044372"/>
                </a:lnTo>
                <a:lnTo>
                  <a:pt x="0" y="507875"/>
                </a:lnTo>
                <a:lnTo>
                  <a:pt x="76725" y="288496"/>
                </a:lnTo>
                <a:cubicBezTo>
                  <a:pt x="107237" y="212548"/>
                  <a:pt x="141496" y="137328"/>
                  <a:pt x="179574" y="63059"/>
                </a:cubicBezTo>
                <a:lnTo>
                  <a:pt x="21472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29BD510-B3A1-B446-A3C7-D7DE74BA4142}"/>
              </a:ext>
            </a:extLst>
          </p:cNvPr>
          <p:cNvSpPr/>
          <p:nvPr userDrawn="1"/>
        </p:nvSpPr>
        <p:spPr>
          <a:xfrm>
            <a:off x="153" y="0"/>
            <a:ext cx="12191695" cy="6858000"/>
          </a:xfrm>
          <a:custGeom>
            <a:avLst/>
            <a:gdLst>
              <a:gd name="connsiteX0" fmla="*/ 0 w 12210035"/>
              <a:gd name="connsiteY0" fmla="*/ 0 h 6858001"/>
              <a:gd name="connsiteX1" fmla="*/ 12210035 w 12210035"/>
              <a:gd name="connsiteY1" fmla="*/ 0 h 6858001"/>
              <a:gd name="connsiteX2" fmla="*/ 12210035 w 12210035"/>
              <a:gd name="connsiteY2" fmla="*/ 6858001 h 6858001"/>
              <a:gd name="connsiteX3" fmla="*/ 7195236 w 12210035"/>
              <a:gd name="connsiteY3" fmla="*/ 6858001 h 6858001"/>
              <a:gd name="connsiteX4" fmla="*/ 7169637 w 12210035"/>
              <a:gd name="connsiteY4" fmla="*/ 6837884 h 6858001"/>
              <a:gd name="connsiteX5" fmla="*/ 7116841 w 12210035"/>
              <a:gd name="connsiteY5" fmla="*/ 6792151 h 6858001"/>
              <a:gd name="connsiteX6" fmla="*/ 6784323 w 12210035"/>
              <a:gd name="connsiteY6" fmla="*/ 6530303 h 6858001"/>
              <a:gd name="connsiteX7" fmla="*/ 4928426 w 12210035"/>
              <a:gd name="connsiteY7" fmla="*/ 5310589 h 6858001"/>
              <a:gd name="connsiteX8" fmla="*/ 1701652 w 12210035"/>
              <a:gd name="connsiteY8" fmla="*/ 5081099 h 6858001"/>
              <a:gd name="connsiteX9" fmla="*/ 1672699 w 12210035"/>
              <a:gd name="connsiteY9" fmla="*/ 5074700 h 6858001"/>
              <a:gd name="connsiteX10" fmla="*/ 1626667 w 12210035"/>
              <a:gd name="connsiteY10" fmla="*/ 5068851 h 6858001"/>
              <a:gd name="connsiteX11" fmla="*/ 82728 w 12210035"/>
              <a:gd name="connsiteY11" fmla="*/ 4382458 h 6858001"/>
              <a:gd name="connsiteX12" fmla="*/ 0 w 12210035"/>
              <a:gd name="connsiteY12" fmla="*/ 4308832 h 6858001"/>
              <a:gd name="connsiteX13" fmla="*/ 0 w 12210035"/>
              <a:gd name="connsiteY13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10035" h="6858001">
                <a:moveTo>
                  <a:pt x="0" y="0"/>
                </a:moveTo>
                <a:lnTo>
                  <a:pt x="12210035" y="0"/>
                </a:lnTo>
                <a:lnTo>
                  <a:pt x="12210035" y="6858001"/>
                </a:lnTo>
                <a:lnTo>
                  <a:pt x="7195236" y="6858001"/>
                </a:lnTo>
                <a:lnTo>
                  <a:pt x="7169637" y="6837884"/>
                </a:lnTo>
                <a:lnTo>
                  <a:pt x="7116841" y="6792151"/>
                </a:lnTo>
                <a:lnTo>
                  <a:pt x="6784323" y="6530303"/>
                </a:lnTo>
                <a:cubicBezTo>
                  <a:pt x="6181845" y="6040250"/>
                  <a:pt x="5683406" y="5583060"/>
                  <a:pt x="4928426" y="5310589"/>
                </a:cubicBezTo>
                <a:cubicBezTo>
                  <a:pt x="4022451" y="4983624"/>
                  <a:pt x="2826469" y="5283710"/>
                  <a:pt x="1701652" y="5081099"/>
                </a:cubicBezTo>
                <a:lnTo>
                  <a:pt x="1672699" y="5074700"/>
                </a:lnTo>
                <a:lnTo>
                  <a:pt x="1626667" y="5068851"/>
                </a:lnTo>
                <a:cubicBezTo>
                  <a:pt x="1046669" y="4980229"/>
                  <a:pt x="517557" y="4736966"/>
                  <a:pt x="82728" y="4382458"/>
                </a:cubicBezTo>
                <a:lnTo>
                  <a:pt x="0" y="430883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06588" y="1284515"/>
            <a:ext cx="9011782" cy="1502228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Double click to </a:t>
            </a:r>
            <a:r>
              <a:rPr lang="en-US"/>
              <a:t/>
            </a:r>
            <a:br>
              <a:rPr lang="en-US"/>
            </a:br>
            <a:r>
              <a:rPr lang="en-US"/>
              <a:t>EDIT </a:t>
            </a:r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906587" y="2899822"/>
            <a:ext cx="9011782" cy="497910"/>
          </a:xfrm>
        </p:spPr>
        <p:txBody>
          <a:bodyPr anchor="b">
            <a:noAutofit/>
          </a:bodyPr>
          <a:lstStyle>
            <a:lvl1pPr marL="0" indent="0" algn="l">
              <a:buNone/>
              <a:defRPr sz="33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Double click to edit subtitle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5F1D11F-1F68-2F43-9C7E-D3C4FA458B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06587" y="3484921"/>
            <a:ext cx="9011782" cy="314194"/>
          </a:xfrm>
        </p:spPr>
        <p:txBody>
          <a:bodyPr anchor="b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Double click to add location and/or date</a:t>
            </a:r>
          </a:p>
        </p:txBody>
      </p:sp>
      <p:sp>
        <p:nvSpPr>
          <p:cNvPr id="7" name="Terminator 6">
            <a:extLst>
              <a:ext uri="{FF2B5EF4-FFF2-40B4-BE49-F238E27FC236}">
                <a16:creationId xmlns:a16="http://schemas.microsoft.com/office/drawing/2014/main" id="{8E10B65D-AFC9-5A4E-9276-85030176C1DC}"/>
              </a:ext>
            </a:extLst>
          </p:cNvPr>
          <p:cNvSpPr/>
          <p:nvPr userDrawn="1"/>
        </p:nvSpPr>
        <p:spPr>
          <a:xfrm>
            <a:off x="-301681" y="1520087"/>
            <a:ext cx="1468164" cy="477836"/>
          </a:xfrm>
          <a:prstGeom prst="flowChartTerminator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cap="none" spc="0">
              <a:ln w="22225">
                <a:solidFill>
                  <a:schemeClr val="accent2"/>
                </a:solidFill>
                <a:prstDash val="solid"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C382F8-646A-134F-A894-CC3BBE0CD783}"/>
              </a:ext>
            </a:extLst>
          </p:cNvPr>
          <p:cNvSpPr txBox="1"/>
          <p:nvPr userDrawn="1"/>
        </p:nvSpPr>
        <p:spPr>
          <a:xfrm>
            <a:off x="320562" y="1574339"/>
            <a:ext cx="845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TDU.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300146-EE96-EA40-AE16-263A5D22F2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945355"/>
            <a:ext cx="12192000" cy="91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644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-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/>
          <a:lstStyle>
            <a:lvl1pPr>
              <a:lnSpc>
                <a:spcPct val="75000"/>
              </a:lnSpc>
              <a:defRPr/>
            </a:lvl1pPr>
          </a:lstStyle>
          <a:p>
            <a:r>
              <a:rPr lang="en-US" dirty="0"/>
              <a:t>Double 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361024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CB11C6A3-0674-8346-948C-3D103690FC5B}"/>
              </a:ext>
            </a:extLst>
          </p:cNvPr>
          <p:cNvSpPr/>
          <p:nvPr userDrawn="1"/>
        </p:nvSpPr>
        <p:spPr>
          <a:xfrm rot="5400000">
            <a:off x="1170526" y="4430888"/>
            <a:ext cx="1256585" cy="3597639"/>
          </a:xfrm>
          <a:custGeom>
            <a:avLst/>
            <a:gdLst>
              <a:gd name="connsiteX0" fmla="*/ 854 w 1388183"/>
              <a:gd name="connsiteY0" fmla="*/ 3403848 h 3974407"/>
              <a:gd name="connsiteX1" fmla="*/ 285499 w 1388183"/>
              <a:gd name="connsiteY1" fmla="*/ 1798931 h 3974407"/>
              <a:gd name="connsiteX2" fmla="*/ 299701 w 1388183"/>
              <a:gd name="connsiteY2" fmla="*/ 1764989 h 3974407"/>
              <a:gd name="connsiteX3" fmla="*/ 296975 w 1388183"/>
              <a:gd name="connsiteY3" fmla="*/ 1765223 h 3974407"/>
              <a:gd name="connsiteX4" fmla="*/ 316839 w 1388183"/>
              <a:gd name="connsiteY4" fmla="*/ 1724030 h 3974407"/>
              <a:gd name="connsiteX5" fmla="*/ 364051 w 1388183"/>
              <a:gd name="connsiteY5" fmla="*/ 1611195 h 3974407"/>
              <a:gd name="connsiteX6" fmla="*/ 763406 w 1388183"/>
              <a:gd name="connsiteY6" fmla="*/ 908612 h 3974407"/>
              <a:gd name="connsiteX7" fmla="*/ 801613 w 1388183"/>
              <a:gd name="connsiteY7" fmla="*/ 856950 h 3974407"/>
              <a:gd name="connsiteX8" fmla="*/ 1018231 w 1388183"/>
              <a:gd name="connsiteY8" fmla="*/ 533426 h 3974407"/>
              <a:gd name="connsiteX9" fmla="*/ 1316493 w 1388183"/>
              <a:gd name="connsiteY9" fmla="*/ 106289 h 3974407"/>
              <a:gd name="connsiteX10" fmla="*/ 1388183 w 1388183"/>
              <a:gd name="connsiteY10" fmla="*/ 0 h 3974407"/>
              <a:gd name="connsiteX11" fmla="*/ 1388183 w 1388183"/>
              <a:gd name="connsiteY11" fmla="*/ 3974407 h 3974407"/>
              <a:gd name="connsiteX12" fmla="*/ 52121 w 1388183"/>
              <a:gd name="connsiteY12" fmla="*/ 3974407 h 3974407"/>
              <a:gd name="connsiteX13" fmla="*/ 34759 w 1388183"/>
              <a:gd name="connsiteY13" fmla="*/ 3861777 h 3974407"/>
              <a:gd name="connsiteX14" fmla="*/ 12669 w 1388183"/>
              <a:gd name="connsiteY14" fmla="*/ 3646663 h 3974407"/>
              <a:gd name="connsiteX15" fmla="*/ 854 w 1388183"/>
              <a:gd name="connsiteY15" fmla="*/ 3403848 h 397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88183" h="3974407">
                <a:moveTo>
                  <a:pt x="854" y="3403848"/>
                </a:moveTo>
                <a:cubicBezTo>
                  <a:pt x="-10466" y="2840131"/>
                  <a:pt x="91004" y="2297467"/>
                  <a:pt x="285499" y="1798931"/>
                </a:cubicBezTo>
                <a:lnTo>
                  <a:pt x="299701" y="1764989"/>
                </a:lnTo>
                <a:lnTo>
                  <a:pt x="296975" y="1765223"/>
                </a:lnTo>
                <a:lnTo>
                  <a:pt x="316839" y="1724030"/>
                </a:lnTo>
                <a:lnTo>
                  <a:pt x="364051" y="1611195"/>
                </a:lnTo>
                <a:cubicBezTo>
                  <a:pt x="474680" y="1363852"/>
                  <a:pt x="608662" y="1128650"/>
                  <a:pt x="763406" y="908612"/>
                </a:cubicBezTo>
                <a:lnTo>
                  <a:pt x="801613" y="856950"/>
                </a:lnTo>
                <a:lnTo>
                  <a:pt x="1018231" y="533426"/>
                </a:lnTo>
                <a:cubicBezTo>
                  <a:pt x="1119933" y="386604"/>
                  <a:pt x="1220212" y="245892"/>
                  <a:pt x="1316493" y="106289"/>
                </a:cubicBezTo>
                <a:lnTo>
                  <a:pt x="1388183" y="0"/>
                </a:lnTo>
                <a:lnTo>
                  <a:pt x="1388183" y="3974407"/>
                </a:lnTo>
                <a:lnTo>
                  <a:pt x="52121" y="3974407"/>
                </a:lnTo>
                <a:lnTo>
                  <a:pt x="34759" y="3861777"/>
                </a:lnTo>
                <a:cubicBezTo>
                  <a:pt x="25629" y="3790668"/>
                  <a:pt x="18250" y="3718950"/>
                  <a:pt x="12669" y="3646663"/>
                </a:cubicBezTo>
                <a:cubicBezTo>
                  <a:pt x="6391" y="3565340"/>
                  <a:pt x="2472" y="3484379"/>
                  <a:pt x="854" y="34038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33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7F1607DE-FB2B-9443-BEAC-D3D1BB532636}"/>
              </a:ext>
            </a:extLst>
          </p:cNvPr>
          <p:cNvSpPr/>
          <p:nvPr userDrawn="1"/>
        </p:nvSpPr>
        <p:spPr>
          <a:xfrm rot="5400000">
            <a:off x="1170526" y="4430888"/>
            <a:ext cx="1256585" cy="3597639"/>
          </a:xfrm>
          <a:custGeom>
            <a:avLst/>
            <a:gdLst>
              <a:gd name="connsiteX0" fmla="*/ 854 w 1388183"/>
              <a:gd name="connsiteY0" fmla="*/ 3403848 h 3974407"/>
              <a:gd name="connsiteX1" fmla="*/ 285499 w 1388183"/>
              <a:gd name="connsiteY1" fmla="*/ 1798931 h 3974407"/>
              <a:gd name="connsiteX2" fmla="*/ 299701 w 1388183"/>
              <a:gd name="connsiteY2" fmla="*/ 1764989 h 3974407"/>
              <a:gd name="connsiteX3" fmla="*/ 296975 w 1388183"/>
              <a:gd name="connsiteY3" fmla="*/ 1765223 h 3974407"/>
              <a:gd name="connsiteX4" fmla="*/ 316839 w 1388183"/>
              <a:gd name="connsiteY4" fmla="*/ 1724030 h 3974407"/>
              <a:gd name="connsiteX5" fmla="*/ 364051 w 1388183"/>
              <a:gd name="connsiteY5" fmla="*/ 1611195 h 3974407"/>
              <a:gd name="connsiteX6" fmla="*/ 763406 w 1388183"/>
              <a:gd name="connsiteY6" fmla="*/ 908612 h 3974407"/>
              <a:gd name="connsiteX7" fmla="*/ 801613 w 1388183"/>
              <a:gd name="connsiteY7" fmla="*/ 856950 h 3974407"/>
              <a:gd name="connsiteX8" fmla="*/ 1018231 w 1388183"/>
              <a:gd name="connsiteY8" fmla="*/ 533426 h 3974407"/>
              <a:gd name="connsiteX9" fmla="*/ 1316493 w 1388183"/>
              <a:gd name="connsiteY9" fmla="*/ 106289 h 3974407"/>
              <a:gd name="connsiteX10" fmla="*/ 1388183 w 1388183"/>
              <a:gd name="connsiteY10" fmla="*/ 0 h 3974407"/>
              <a:gd name="connsiteX11" fmla="*/ 1388183 w 1388183"/>
              <a:gd name="connsiteY11" fmla="*/ 3974407 h 3974407"/>
              <a:gd name="connsiteX12" fmla="*/ 52121 w 1388183"/>
              <a:gd name="connsiteY12" fmla="*/ 3974407 h 3974407"/>
              <a:gd name="connsiteX13" fmla="*/ 34759 w 1388183"/>
              <a:gd name="connsiteY13" fmla="*/ 3861777 h 3974407"/>
              <a:gd name="connsiteX14" fmla="*/ 12669 w 1388183"/>
              <a:gd name="connsiteY14" fmla="*/ 3646663 h 3974407"/>
              <a:gd name="connsiteX15" fmla="*/ 854 w 1388183"/>
              <a:gd name="connsiteY15" fmla="*/ 3403848 h 397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88183" h="3974407">
                <a:moveTo>
                  <a:pt x="854" y="3403848"/>
                </a:moveTo>
                <a:cubicBezTo>
                  <a:pt x="-10466" y="2840131"/>
                  <a:pt x="91004" y="2297467"/>
                  <a:pt x="285499" y="1798931"/>
                </a:cubicBezTo>
                <a:lnTo>
                  <a:pt x="299701" y="1764989"/>
                </a:lnTo>
                <a:lnTo>
                  <a:pt x="296975" y="1765223"/>
                </a:lnTo>
                <a:lnTo>
                  <a:pt x="316839" y="1724030"/>
                </a:lnTo>
                <a:lnTo>
                  <a:pt x="364051" y="1611195"/>
                </a:lnTo>
                <a:cubicBezTo>
                  <a:pt x="474680" y="1363852"/>
                  <a:pt x="608662" y="1128650"/>
                  <a:pt x="763406" y="908612"/>
                </a:cubicBezTo>
                <a:lnTo>
                  <a:pt x="801613" y="856950"/>
                </a:lnTo>
                <a:lnTo>
                  <a:pt x="1018231" y="533426"/>
                </a:lnTo>
                <a:cubicBezTo>
                  <a:pt x="1119933" y="386604"/>
                  <a:pt x="1220212" y="245892"/>
                  <a:pt x="1316493" y="106289"/>
                </a:cubicBezTo>
                <a:lnTo>
                  <a:pt x="1388183" y="0"/>
                </a:lnTo>
                <a:lnTo>
                  <a:pt x="1388183" y="3974407"/>
                </a:lnTo>
                <a:lnTo>
                  <a:pt x="52121" y="3974407"/>
                </a:lnTo>
                <a:lnTo>
                  <a:pt x="34759" y="3861777"/>
                </a:lnTo>
                <a:cubicBezTo>
                  <a:pt x="25629" y="3790668"/>
                  <a:pt x="18250" y="3718950"/>
                  <a:pt x="12669" y="3646663"/>
                </a:cubicBezTo>
                <a:cubicBezTo>
                  <a:pt x="6391" y="3565340"/>
                  <a:pt x="2472" y="3484379"/>
                  <a:pt x="854" y="34038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33374"/>
            <a:ext cx="4009530" cy="971551"/>
          </a:xfrm>
        </p:spPr>
        <p:txBody>
          <a:bodyPr anchor="b">
            <a:normAutofit/>
          </a:bodyPr>
          <a:lstStyle>
            <a:lvl1pPr>
              <a:lnSpc>
                <a:spcPct val="75000"/>
              </a:lnSpc>
              <a:defRPr sz="3400"/>
            </a:lvl1pPr>
          </a:lstStyle>
          <a:p>
            <a:r>
              <a:rPr lang="en-US" dirty="0"/>
              <a:t>Double click to EDIT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484313"/>
            <a:ext cx="4009530" cy="4357687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Double click to edit text styles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67859BB-89BA-1540-BCF6-9E658422823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089162" y="333375"/>
            <a:ext cx="6047152" cy="5508626"/>
          </a:xfr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Double 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8303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60EEE48-3C82-8043-AAB3-E9F2D88E9646}"/>
              </a:ext>
            </a:extLst>
          </p:cNvPr>
          <p:cNvSpPr/>
          <p:nvPr userDrawn="1"/>
        </p:nvSpPr>
        <p:spPr>
          <a:xfrm rot="5400000">
            <a:off x="1170526" y="4430888"/>
            <a:ext cx="1256585" cy="3597639"/>
          </a:xfrm>
          <a:custGeom>
            <a:avLst/>
            <a:gdLst>
              <a:gd name="connsiteX0" fmla="*/ 854 w 1388183"/>
              <a:gd name="connsiteY0" fmla="*/ 3403848 h 3974407"/>
              <a:gd name="connsiteX1" fmla="*/ 285499 w 1388183"/>
              <a:gd name="connsiteY1" fmla="*/ 1798931 h 3974407"/>
              <a:gd name="connsiteX2" fmla="*/ 299701 w 1388183"/>
              <a:gd name="connsiteY2" fmla="*/ 1764989 h 3974407"/>
              <a:gd name="connsiteX3" fmla="*/ 296975 w 1388183"/>
              <a:gd name="connsiteY3" fmla="*/ 1765223 h 3974407"/>
              <a:gd name="connsiteX4" fmla="*/ 316839 w 1388183"/>
              <a:gd name="connsiteY4" fmla="*/ 1724030 h 3974407"/>
              <a:gd name="connsiteX5" fmla="*/ 364051 w 1388183"/>
              <a:gd name="connsiteY5" fmla="*/ 1611195 h 3974407"/>
              <a:gd name="connsiteX6" fmla="*/ 763406 w 1388183"/>
              <a:gd name="connsiteY6" fmla="*/ 908612 h 3974407"/>
              <a:gd name="connsiteX7" fmla="*/ 801613 w 1388183"/>
              <a:gd name="connsiteY7" fmla="*/ 856950 h 3974407"/>
              <a:gd name="connsiteX8" fmla="*/ 1018231 w 1388183"/>
              <a:gd name="connsiteY8" fmla="*/ 533426 h 3974407"/>
              <a:gd name="connsiteX9" fmla="*/ 1316493 w 1388183"/>
              <a:gd name="connsiteY9" fmla="*/ 106289 h 3974407"/>
              <a:gd name="connsiteX10" fmla="*/ 1388183 w 1388183"/>
              <a:gd name="connsiteY10" fmla="*/ 0 h 3974407"/>
              <a:gd name="connsiteX11" fmla="*/ 1388183 w 1388183"/>
              <a:gd name="connsiteY11" fmla="*/ 3974407 h 3974407"/>
              <a:gd name="connsiteX12" fmla="*/ 52121 w 1388183"/>
              <a:gd name="connsiteY12" fmla="*/ 3974407 h 3974407"/>
              <a:gd name="connsiteX13" fmla="*/ 34759 w 1388183"/>
              <a:gd name="connsiteY13" fmla="*/ 3861777 h 3974407"/>
              <a:gd name="connsiteX14" fmla="*/ 12669 w 1388183"/>
              <a:gd name="connsiteY14" fmla="*/ 3646663 h 3974407"/>
              <a:gd name="connsiteX15" fmla="*/ 854 w 1388183"/>
              <a:gd name="connsiteY15" fmla="*/ 3403848 h 397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88183" h="3974407">
                <a:moveTo>
                  <a:pt x="854" y="3403848"/>
                </a:moveTo>
                <a:cubicBezTo>
                  <a:pt x="-10466" y="2840131"/>
                  <a:pt x="91004" y="2297467"/>
                  <a:pt x="285499" y="1798931"/>
                </a:cubicBezTo>
                <a:lnTo>
                  <a:pt x="299701" y="1764989"/>
                </a:lnTo>
                <a:lnTo>
                  <a:pt x="296975" y="1765223"/>
                </a:lnTo>
                <a:lnTo>
                  <a:pt x="316839" y="1724030"/>
                </a:lnTo>
                <a:lnTo>
                  <a:pt x="364051" y="1611195"/>
                </a:lnTo>
                <a:cubicBezTo>
                  <a:pt x="474680" y="1363852"/>
                  <a:pt x="608662" y="1128650"/>
                  <a:pt x="763406" y="908612"/>
                </a:cubicBezTo>
                <a:lnTo>
                  <a:pt x="801613" y="856950"/>
                </a:lnTo>
                <a:lnTo>
                  <a:pt x="1018231" y="533426"/>
                </a:lnTo>
                <a:cubicBezTo>
                  <a:pt x="1119933" y="386604"/>
                  <a:pt x="1220212" y="245892"/>
                  <a:pt x="1316493" y="106289"/>
                </a:cubicBezTo>
                <a:lnTo>
                  <a:pt x="1388183" y="0"/>
                </a:lnTo>
                <a:lnTo>
                  <a:pt x="1388183" y="3974407"/>
                </a:lnTo>
                <a:lnTo>
                  <a:pt x="52121" y="3974407"/>
                </a:lnTo>
                <a:lnTo>
                  <a:pt x="34759" y="3861777"/>
                </a:lnTo>
                <a:cubicBezTo>
                  <a:pt x="25629" y="3790668"/>
                  <a:pt x="18250" y="3718950"/>
                  <a:pt x="12669" y="3646663"/>
                </a:cubicBezTo>
                <a:cubicBezTo>
                  <a:pt x="6391" y="3565340"/>
                  <a:pt x="2472" y="3484379"/>
                  <a:pt x="854" y="340384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597638" y="333375"/>
            <a:ext cx="5328592" cy="4930725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Double click to add picture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0FC3D37-ACFD-6340-89F1-6EC3F9718F1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597638" y="5386661"/>
            <a:ext cx="5328592" cy="455339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Double 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42115145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75000"/>
              </a:lnSpc>
              <a:defRPr/>
            </a:lvl1pPr>
          </a:lstStyle>
          <a:p>
            <a:r>
              <a:rPr lang="en-US" dirty="0"/>
              <a:t>Double click to EDIT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10A52B2-758F-8748-924A-22EFA3E2AAE2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 rot="5400000">
            <a:off x="3808659" y="-1485652"/>
            <a:ext cx="4358782" cy="102965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Double click to edit </a:t>
            </a:r>
            <a:br>
              <a:rPr lang="en-US" dirty="0"/>
            </a:br>
            <a:r>
              <a:rPr lang="en-US" dirty="0"/>
              <a:t>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F45B5D1-F3F9-854F-A3D7-2A2270CA6BA8}"/>
              </a:ext>
            </a:extLst>
          </p:cNvPr>
          <p:cNvSpPr/>
          <p:nvPr userDrawn="1"/>
        </p:nvSpPr>
        <p:spPr>
          <a:xfrm rot="5400000">
            <a:off x="1170526" y="4430888"/>
            <a:ext cx="1256585" cy="3597639"/>
          </a:xfrm>
          <a:custGeom>
            <a:avLst/>
            <a:gdLst>
              <a:gd name="connsiteX0" fmla="*/ 854 w 1388183"/>
              <a:gd name="connsiteY0" fmla="*/ 3403848 h 3974407"/>
              <a:gd name="connsiteX1" fmla="*/ 285499 w 1388183"/>
              <a:gd name="connsiteY1" fmla="*/ 1798931 h 3974407"/>
              <a:gd name="connsiteX2" fmla="*/ 299701 w 1388183"/>
              <a:gd name="connsiteY2" fmla="*/ 1764989 h 3974407"/>
              <a:gd name="connsiteX3" fmla="*/ 296975 w 1388183"/>
              <a:gd name="connsiteY3" fmla="*/ 1765223 h 3974407"/>
              <a:gd name="connsiteX4" fmla="*/ 316839 w 1388183"/>
              <a:gd name="connsiteY4" fmla="*/ 1724030 h 3974407"/>
              <a:gd name="connsiteX5" fmla="*/ 364051 w 1388183"/>
              <a:gd name="connsiteY5" fmla="*/ 1611195 h 3974407"/>
              <a:gd name="connsiteX6" fmla="*/ 763406 w 1388183"/>
              <a:gd name="connsiteY6" fmla="*/ 908612 h 3974407"/>
              <a:gd name="connsiteX7" fmla="*/ 801613 w 1388183"/>
              <a:gd name="connsiteY7" fmla="*/ 856950 h 3974407"/>
              <a:gd name="connsiteX8" fmla="*/ 1018231 w 1388183"/>
              <a:gd name="connsiteY8" fmla="*/ 533426 h 3974407"/>
              <a:gd name="connsiteX9" fmla="*/ 1316493 w 1388183"/>
              <a:gd name="connsiteY9" fmla="*/ 106289 h 3974407"/>
              <a:gd name="connsiteX10" fmla="*/ 1388183 w 1388183"/>
              <a:gd name="connsiteY10" fmla="*/ 0 h 3974407"/>
              <a:gd name="connsiteX11" fmla="*/ 1388183 w 1388183"/>
              <a:gd name="connsiteY11" fmla="*/ 3974407 h 3974407"/>
              <a:gd name="connsiteX12" fmla="*/ 52121 w 1388183"/>
              <a:gd name="connsiteY12" fmla="*/ 3974407 h 3974407"/>
              <a:gd name="connsiteX13" fmla="*/ 34759 w 1388183"/>
              <a:gd name="connsiteY13" fmla="*/ 3861777 h 3974407"/>
              <a:gd name="connsiteX14" fmla="*/ 12669 w 1388183"/>
              <a:gd name="connsiteY14" fmla="*/ 3646663 h 3974407"/>
              <a:gd name="connsiteX15" fmla="*/ 854 w 1388183"/>
              <a:gd name="connsiteY15" fmla="*/ 3403848 h 397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88183" h="3974407">
                <a:moveTo>
                  <a:pt x="854" y="3403848"/>
                </a:moveTo>
                <a:cubicBezTo>
                  <a:pt x="-10466" y="2840131"/>
                  <a:pt x="91004" y="2297467"/>
                  <a:pt x="285499" y="1798931"/>
                </a:cubicBezTo>
                <a:lnTo>
                  <a:pt x="299701" y="1764989"/>
                </a:lnTo>
                <a:lnTo>
                  <a:pt x="296975" y="1765223"/>
                </a:lnTo>
                <a:lnTo>
                  <a:pt x="316839" y="1724030"/>
                </a:lnTo>
                <a:lnTo>
                  <a:pt x="364051" y="1611195"/>
                </a:lnTo>
                <a:cubicBezTo>
                  <a:pt x="474680" y="1363852"/>
                  <a:pt x="608662" y="1128650"/>
                  <a:pt x="763406" y="908612"/>
                </a:cubicBezTo>
                <a:lnTo>
                  <a:pt x="801613" y="856950"/>
                </a:lnTo>
                <a:lnTo>
                  <a:pt x="1018231" y="533426"/>
                </a:lnTo>
                <a:cubicBezTo>
                  <a:pt x="1119933" y="386604"/>
                  <a:pt x="1220212" y="245892"/>
                  <a:pt x="1316493" y="106289"/>
                </a:cubicBezTo>
                <a:lnTo>
                  <a:pt x="1388183" y="0"/>
                </a:lnTo>
                <a:lnTo>
                  <a:pt x="1388183" y="3974407"/>
                </a:lnTo>
                <a:lnTo>
                  <a:pt x="52121" y="3974407"/>
                </a:lnTo>
                <a:lnTo>
                  <a:pt x="34759" y="3861777"/>
                </a:lnTo>
                <a:cubicBezTo>
                  <a:pt x="25629" y="3790668"/>
                  <a:pt x="18250" y="3718950"/>
                  <a:pt x="12669" y="3646663"/>
                </a:cubicBezTo>
                <a:cubicBezTo>
                  <a:pt x="6391" y="3565340"/>
                  <a:pt x="2472" y="3484379"/>
                  <a:pt x="854" y="34038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80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-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750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Double 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9788" y="1484313"/>
            <a:ext cx="10298113" cy="435768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Double 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1479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-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41">
            <a:extLst>
              <a:ext uri="{FF2B5EF4-FFF2-40B4-BE49-F238E27FC236}">
                <a16:creationId xmlns:a16="http://schemas.microsoft.com/office/drawing/2014/main" id="{3C70B379-D36F-064F-8A5E-2BFE5C0A25B9}"/>
              </a:ext>
            </a:extLst>
          </p:cNvPr>
          <p:cNvSpPr/>
          <p:nvPr userDrawn="1"/>
        </p:nvSpPr>
        <p:spPr>
          <a:xfrm rot="1958633">
            <a:off x="-1760659" y="220811"/>
            <a:ext cx="8754679" cy="7607529"/>
          </a:xfrm>
          <a:custGeom>
            <a:avLst/>
            <a:gdLst>
              <a:gd name="connsiteX0" fmla="*/ 2861073 w 8754679"/>
              <a:gd name="connsiteY0" fmla="*/ 0 h 7607529"/>
              <a:gd name="connsiteX1" fmla="*/ 3202546 w 8754679"/>
              <a:gd name="connsiteY1" fmla="*/ 32588 h 7607529"/>
              <a:gd name="connsiteX2" fmla="*/ 6873829 w 8754679"/>
              <a:gd name="connsiteY2" fmla="*/ 1487613 h 7607529"/>
              <a:gd name="connsiteX3" fmla="*/ 6985054 w 8754679"/>
              <a:gd name="connsiteY3" fmla="*/ 1591635 h 7607529"/>
              <a:gd name="connsiteX4" fmla="*/ 7114598 w 8754679"/>
              <a:gd name="connsiteY4" fmla="*/ 1670365 h 7607529"/>
              <a:gd name="connsiteX5" fmla="*/ 8736754 w 8754679"/>
              <a:gd name="connsiteY5" fmla="*/ 4225698 h 7607529"/>
              <a:gd name="connsiteX6" fmla="*/ 8754679 w 8754679"/>
              <a:gd name="connsiteY6" fmla="*/ 4369030 h 7607529"/>
              <a:gd name="connsiteX7" fmla="*/ 3699314 w 8754679"/>
              <a:gd name="connsiteY7" fmla="*/ 7607529 h 7607529"/>
              <a:gd name="connsiteX8" fmla="*/ 0 w 8754679"/>
              <a:gd name="connsiteY8" fmla="*/ 1832822 h 7607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54679" h="7607529">
                <a:moveTo>
                  <a:pt x="2861073" y="0"/>
                </a:moveTo>
                <a:lnTo>
                  <a:pt x="3202546" y="32588"/>
                </a:lnTo>
                <a:cubicBezTo>
                  <a:pt x="4726440" y="207651"/>
                  <a:pt x="6036135" y="744183"/>
                  <a:pt x="6873829" y="1487613"/>
                </a:cubicBezTo>
                <a:lnTo>
                  <a:pt x="6985054" y="1591635"/>
                </a:lnTo>
                <a:lnTo>
                  <a:pt x="7114598" y="1670365"/>
                </a:lnTo>
                <a:cubicBezTo>
                  <a:pt x="7961126" y="2242049"/>
                  <a:pt x="8571057" y="3150883"/>
                  <a:pt x="8736754" y="4225698"/>
                </a:cubicBezTo>
                <a:lnTo>
                  <a:pt x="8754679" y="4369030"/>
                </a:lnTo>
                <a:lnTo>
                  <a:pt x="3699314" y="7607529"/>
                </a:lnTo>
                <a:lnTo>
                  <a:pt x="0" y="183282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5955D8BE-3704-6E47-8C2B-F5EACAB103BD}"/>
              </a:ext>
            </a:extLst>
          </p:cNvPr>
          <p:cNvSpPr>
            <a:spLocks noChangeAspect="1"/>
          </p:cNvSpPr>
          <p:nvPr userDrawn="1"/>
        </p:nvSpPr>
        <p:spPr>
          <a:xfrm rot="21116872">
            <a:off x="-270857" y="-763434"/>
            <a:ext cx="11928011" cy="8046538"/>
          </a:xfrm>
          <a:custGeom>
            <a:avLst/>
            <a:gdLst>
              <a:gd name="connsiteX0" fmla="*/ 781209 w 11928011"/>
              <a:gd name="connsiteY0" fmla="*/ 0 h 8046538"/>
              <a:gd name="connsiteX1" fmla="*/ 11369037 w 11928011"/>
              <a:gd name="connsiteY1" fmla="*/ 1497848 h 8046538"/>
              <a:gd name="connsiteX2" fmla="*/ 11471668 w 11928011"/>
              <a:gd name="connsiteY2" fmla="*/ 1687492 h 8046538"/>
              <a:gd name="connsiteX3" fmla="*/ 11928011 w 11928011"/>
              <a:gd name="connsiteY3" fmla="*/ 3679751 h 8046538"/>
              <a:gd name="connsiteX4" fmla="*/ 8719408 w 11928011"/>
              <a:gd name="connsiteY4" fmla="*/ 8041005 h 8046538"/>
              <a:gd name="connsiteX5" fmla="*/ 8699925 w 11928011"/>
              <a:gd name="connsiteY5" fmla="*/ 8046538 h 8046538"/>
              <a:gd name="connsiteX6" fmla="*/ 4867443 w 11928011"/>
              <a:gd name="connsiteY6" fmla="*/ 7504361 h 8046538"/>
              <a:gd name="connsiteX7" fmla="*/ 4808249 w 11928011"/>
              <a:gd name="connsiteY7" fmla="*/ 7466412 h 8046538"/>
              <a:gd name="connsiteX8" fmla="*/ 4456700 w 11928011"/>
              <a:gd name="connsiteY8" fmla="*/ 7203530 h 8046538"/>
              <a:gd name="connsiteX9" fmla="*/ 4403905 w 11928011"/>
              <a:gd name="connsiteY9" fmla="*/ 7157797 h 8046538"/>
              <a:gd name="connsiteX10" fmla="*/ 4071386 w 11928011"/>
              <a:gd name="connsiteY10" fmla="*/ 6895949 h 8046538"/>
              <a:gd name="connsiteX11" fmla="*/ 2215490 w 11928011"/>
              <a:gd name="connsiteY11" fmla="*/ 5676235 h 8046538"/>
              <a:gd name="connsiteX12" fmla="*/ 265110 w 11928011"/>
              <a:gd name="connsiteY12" fmla="*/ 5522183 h 8046538"/>
              <a:gd name="connsiteX13" fmla="*/ 0 w 11928011"/>
              <a:gd name="connsiteY13" fmla="*/ 5522131 h 8046538"/>
              <a:gd name="connsiteX14" fmla="*/ 781209 w 11928011"/>
              <a:gd name="connsiteY14" fmla="*/ 0 h 804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928011" h="8046538">
                <a:moveTo>
                  <a:pt x="781209" y="0"/>
                </a:moveTo>
                <a:lnTo>
                  <a:pt x="11369037" y="1497848"/>
                </a:lnTo>
                <a:lnTo>
                  <a:pt x="11471668" y="1687492"/>
                </a:lnTo>
                <a:cubicBezTo>
                  <a:pt x="11764032" y="2289551"/>
                  <a:pt x="11928011" y="2965501"/>
                  <a:pt x="11928011" y="3679751"/>
                </a:cubicBezTo>
                <a:cubicBezTo>
                  <a:pt x="11928011" y="5728909"/>
                  <a:pt x="10578310" y="7462827"/>
                  <a:pt x="8719408" y="8041005"/>
                </a:cubicBezTo>
                <a:lnTo>
                  <a:pt x="8699925" y="8046538"/>
                </a:lnTo>
                <a:lnTo>
                  <a:pt x="4867443" y="7504361"/>
                </a:lnTo>
                <a:lnTo>
                  <a:pt x="4808249" y="7466412"/>
                </a:lnTo>
                <a:cubicBezTo>
                  <a:pt x="4686777" y="7384348"/>
                  <a:pt x="4569467" y="7296593"/>
                  <a:pt x="4456700" y="7203530"/>
                </a:cubicBezTo>
                <a:lnTo>
                  <a:pt x="4403905" y="7157797"/>
                </a:lnTo>
                <a:lnTo>
                  <a:pt x="4071386" y="6895949"/>
                </a:lnTo>
                <a:cubicBezTo>
                  <a:pt x="3468908" y="6405896"/>
                  <a:pt x="2970469" y="5948705"/>
                  <a:pt x="2215490" y="5676235"/>
                </a:cubicBezTo>
                <a:cubicBezTo>
                  <a:pt x="1649255" y="5471881"/>
                  <a:pt x="969736" y="5512470"/>
                  <a:pt x="265110" y="5522183"/>
                </a:cubicBezTo>
                <a:lnTo>
                  <a:pt x="0" y="5522131"/>
                </a:lnTo>
                <a:lnTo>
                  <a:pt x="78120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75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Double 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9788" y="1484784"/>
            <a:ext cx="10298113" cy="43576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Double 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346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-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38">
            <a:extLst>
              <a:ext uri="{FF2B5EF4-FFF2-40B4-BE49-F238E27FC236}">
                <a16:creationId xmlns:a16="http://schemas.microsoft.com/office/drawing/2014/main" id="{791F1488-A309-FC4E-AF59-2B249B4AE525}"/>
              </a:ext>
            </a:extLst>
          </p:cNvPr>
          <p:cNvSpPr/>
          <p:nvPr userDrawn="1"/>
        </p:nvSpPr>
        <p:spPr>
          <a:xfrm>
            <a:off x="0" y="0"/>
            <a:ext cx="10363710" cy="6858000"/>
          </a:xfrm>
          <a:custGeom>
            <a:avLst/>
            <a:gdLst>
              <a:gd name="connsiteX0" fmla="*/ 0 w 10363710"/>
              <a:gd name="connsiteY0" fmla="*/ 0 h 6858000"/>
              <a:gd name="connsiteX1" fmla="*/ 6791912 w 10363710"/>
              <a:gd name="connsiteY1" fmla="*/ 0 h 6858000"/>
              <a:gd name="connsiteX2" fmla="*/ 7067700 w 10363710"/>
              <a:gd name="connsiteY2" fmla="*/ 184130 h 6858000"/>
              <a:gd name="connsiteX3" fmla="*/ 9949018 w 10363710"/>
              <a:gd name="connsiteY3" fmla="*/ 3822704 h 6858000"/>
              <a:gd name="connsiteX4" fmla="*/ 9986563 w 10363710"/>
              <a:gd name="connsiteY4" fmla="*/ 3970291 h 6858000"/>
              <a:gd name="connsiteX5" fmla="*/ 10053176 w 10363710"/>
              <a:gd name="connsiteY5" fmla="*/ 4106463 h 6858000"/>
              <a:gd name="connsiteX6" fmla="*/ 10192278 w 10363710"/>
              <a:gd name="connsiteY6" fmla="*/ 6730685 h 6858000"/>
              <a:gd name="connsiteX7" fmla="*/ 10148438 w 10363710"/>
              <a:gd name="connsiteY7" fmla="*/ 6858000 h 6858000"/>
              <a:gd name="connsiteX8" fmla="*/ 3000110 w 10363710"/>
              <a:gd name="connsiteY8" fmla="*/ 6858000 h 6858000"/>
              <a:gd name="connsiteX9" fmla="*/ 2942516 w 10363710"/>
              <a:gd name="connsiteY9" fmla="*/ 6732415 h 6858000"/>
              <a:gd name="connsiteX10" fmla="*/ 2035818 w 10363710"/>
              <a:gd name="connsiteY10" fmla="*/ 5132597 h 6858000"/>
              <a:gd name="connsiteX11" fmla="*/ 37050 w 10363710"/>
              <a:gd name="connsiteY11" fmla="*/ 3945108 h 6858000"/>
              <a:gd name="connsiteX12" fmla="*/ 0 w 10363710"/>
              <a:gd name="connsiteY12" fmla="*/ 3920944 h 6858000"/>
              <a:gd name="connsiteX13" fmla="*/ 0 w 10363710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363710" h="6858000">
                <a:moveTo>
                  <a:pt x="0" y="0"/>
                </a:moveTo>
                <a:lnTo>
                  <a:pt x="6791912" y="0"/>
                </a:lnTo>
                <a:lnTo>
                  <a:pt x="7067700" y="184130"/>
                </a:lnTo>
                <a:cubicBezTo>
                  <a:pt x="8568938" y="1228303"/>
                  <a:pt x="9597841" y="2579016"/>
                  <a:pt x="9949018" y="3822704"/>
                </a:cubicBezTo>
                <a:lnTo>
                  <a:pt x="9986563" y="3970291"/>
                </a:lnTo>
                <a:lnTo>
                  <a:pt x="10053176" y="4106463"/>
                </a:lnTo>
                <a:cubicBezTo>
                  <a:pt x="10403684" y="4919406"/>
                  <a:pt x="10467956" y="5849725"/>
                  <a:pt x="10192278" y="6730685"/>
                </a:cubicBezTo>
                <a:lnTo>
                  <a:pt x="10148438" y="6858000"/>
                </a:lnTo>
                <a:lnTo>
                  <a:pt x="3000110" y="6858000"/>
                </a:lnTo>
                <a:lnTo>
                  <a:pt x="2942516" y="6732415"/>
                </a:lnTo>
                <a:cubicBezTo>
                  <a:pt x="2683724" y="6143734"/>
                  <a:pt x="2489175" y="5618569"/>
                  <a:pt x="2035818" y="5132597"/>
                </a:cubicBezTo>
                <a:cubicBezTo>
                  <a:pt x="1559795" y="4622326"/>
                  <a:pt x="738809" y="4381915"/>
                  <a:pt x="37050" y="3945108"/>
                </a:cubicBezTo>
                <a:lnTo>
                  <a:pt x="0" y="392094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3E00AA43-205E-2B40-AB59-DD792ED72E6D}"/>
              </a:ext>
            </a:extLst>
          </p:cNvPr>
          <p:cNvSpPr/>
          <p:nvPr userDrawn="1"/>
        </p:nvSpPr>
        <p:spPr>
          <a:xfrm>
            <a:off x="153" y="0"/>
            <a:ext cx="12191695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4533763 h 6858000"/>
              <a:gd name="connsiteX3" fmla="*/ 12062036 w 12192000"/>
              <a:gd name="connsiteY3" fmla="*/ 4644878 h 6858000"/>
              <a:gd name="connsiteX4" fmla="*/ 10190795 w 12192000"/>
              <a:gd name="connsiteY4" fmla="*/ 5626740 h 6858000"/>
              <a:gd name="connsiteX5" fmla="*/ 10144727 w 12192000"/>
              <a:gd name="connsiteY5" fmla="*/ 5639117 h 6858000"/>
              <a:gd name="connsiteX6" fmla="*/ 10147131 w 12192000"/>
              <a:gd name="connsiteY6" fmla="*/ 5641727 h 6858000"/>
              <a:gd name="connsiteX7" fmla="*/ 10089135 w 12192000"/>
              <a:gd name="connsiteY7" fmla="*/ 5654053 h 6858000"/>
              <a:gd name="connsiteX8" fmla="*/ 9935990 w 12192000"/>
              <a:gd name="connsiteY8" fmla="*/ 5695199 h 6858000"/>
              <a:gd name="connsiteX9" fmla="*/ 8898777 w 12192000"/>
              <a:gd name="connsiteY9" fmla="*/ 5843361 h 6858000"/>
              <a:gd name="connsiteX10" fmla="*/ 8815492 w 12192000"/>
              <a:gd name="connsiteY10" fmla="*/ 5845192 h 6858000"/>
              <a:gd name="connsiteX11" fmla="*/ 8311909 w 12192000"/>
              <a:gd name="connsiteY11" fmla="*/ 5879868 h 6858000"/>
              <a:gd name="connsiteX12" fmla="*/ 5694752 w 12192000"/>
              <a:gd name="connsiteY12" fmla="*/ 6287142 h 6858000"/>
              <a:gd name="connsiteX13" fmla="*/ 4934626 w 12192000"/>
              <a:gd name="connsiteY13" fmla="*/ 6741604 h 6858000"/>
              <a:gd name="connsiteX14" fmla="*/ 4789026 w 12192000"/>
              <a:gd name="connsiteY14" fmla="*/ 6858000 h 6858000"/>
              <a:gd name="connsiteX15" fmla="*/ 3000110 w 12192000"/>
              <a:gd name="connsiteY15" fmla="*/ 6858000 h 6858000"/>
              <a:gd name="connsiteX16" fmla="*/ 0 w 12192000"/>
              <a:gd name="connsiteY16" fmla="*/ 6858000 h 6858000"/>
              <a:gd name="connsiteX17" fmla="*/ 0 w 12192000"/>
              <a:gd name="connsiteY17" fmla="*/ 39209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4533763"/>
                </a:lnTo>
                <a:lnTo>
                  <a:pt x="12062036" y="4644878"/>
                </a:lnTo>
                <a:cubicBezTo>
                  <a:pt x="11493103" y="5103855"/>
                  <a:pt x="10856242" y="5430493"/>
                  <a:pt x="10190795" y="5626740"/>
                </a:cubicBezTo>
                <a:lnTo>
                  <a:pt x="10144727" y="5639117"/>
                </a:lnTo>
                <a:lnTo>
                  <a:pt x="10147131" y="5641727"/>
                </a:lnTo>
                <a:lnTo>
                  <a:pt x="10089135" y="5654053"/>
                </a:lnTo>
                <a:lnTo>
                  <a:pt x="9935990" y="5695199"/>
                </a:lnTo>
                <a:cubicBezTo>
                  <a:pt x="9594620" y="5778077"/>
                  <a:pt x="9247163" y="5827379"/>
                  <a:pt x="8898777" y="5843361"/>
                </a:cubicBezTo>
                <a:lnTo>
                  <a:pt x="8815492" y="5845192"/>
                </a:lnTo>
                <a:lnTo>
                  <a:pt x="8311909" y="5879868"/>
                </a:lnTo>
                <a:cubicBezTo>
                  <a:pt x="7386979" y="5928889"/>
                  <a:pt x="6580337" y="5923682"/>
                  <a:pt x="5694752" y="6287142"/>
                </a:cubicBezTo>
                <a:cubicBezTo>
                  <a:pt x="5429077" y="6396180"/>
                  <a:pt x="5178749" y="6554375"/>
                  <a:pt x="4934626" y="6741604"/>
                </a:cubicBezTo>
                <a:lnTo>
                  <a:pt x="4789026" y="6858000"/>
                </a:lnTo>
                <a:lnTo>
                  <a:pt x="3000110" y="6858000"/>
                </a:lnTo>
                <a:lnTo>
                  <a:pt x="0" y="6858000"/>
                </a:lnTo>
                <a:lnTo>
                  <a:pt x="0" y="392094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75000"/>
              </a:lnSpc>
              <a:defRPr>
                <a:solidFill>
                  <a:srgbClr val="323332"/>
                </a:solidFill>
              </a:defRPr>
            </a:lvl1pPr>
          </a:lstStyle>
          <a:p>
            <a:r>
              <a:rPr lang="en-US" dirty="0"/>
              <a:t>Double 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9788" y="1484313"/>
            <a:ext cx="10298113" cy="4357687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68288" indent="0">
              <a:buNone/>
              <a:defRPr>
                <a:solidFill>
                  <a:schemeClr val="bg1"/>
                </a:solidFill>
              </a:defRPr>
            </a:lvl2pPr>
            <a:lvl3pPr marL="536575" indent="0">
              <a:buNone/>
              <a:defRPr>
                <a:solidFill>
                  <a:schemeClr val="bg1"/>
                </a:solidFill>
              </a:defRPr>
            </a:lvl3pPr>
            <a:lvl4pPr marL="758825" indent="0">
              <a:buNone/>
              <a:defRPr>
                <a:solidFill>
                  <a:schemeClr val="bg1"/>
                </a:solidFill>
              </a:defRPr>
            </a:lvl4pPr>
            <a:lvl5pPr marL="9826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Double 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733856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-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33376"/>
            <a:ext cx="10296525" cy="971550"/>
          </a:xfrm>
        </p:spPr>
        <p:txBody>
          <a:bodyPr/>
          <a:lstStyle>
            <a:lvl1pPr>
              <a:lnSpc>
                <a:spcPct val="750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Double 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9788" y="1484313"/>
            <a:ext cx="10298113" cy="435768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Double 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BCBB96C8-04BE-934F-8E33-1C16F54AA900}"/>
              </a:ext>
            </a:extLst>
          </p:cNvPr>
          <p:cNvSpPr/>
          <p:nvPr userDrawn="1"/>
        </p:nvSpPr>
        <p:spPr>
          <a:xfrm rot="5400000">
            <a:off x="1170526" y="4430888"/>
            <a:ext cx="1256585" cy="3597639"/>
          </a:xfrm>
          <a:custGeom>
            <a:avLst/>
            <a:gdLst>
              <a:gd name="connsiteX0" fmla="*/ 854 w 1388183"/>
              <a:gd name="connsiteY0" fmla="*/ 3403848 h 3974407"/>
              <a:gd name="connsiteX1" fmla="*/ 285499 w 1388183"/>
              <a:gd name="connsiteY1" fmla="*/ 1798931 h 3974407"/>
              <a:gd name="connsiteX2" fmla="*/ 299701 w 1388183"/>
              <a:gd name="connsiteY2" fmla="*/ 1764989 h 3974407"/>
              <a:gd name="connsiteX3" fmla="*/ 296975 w 1388183"/>
              <a:gd name="connsiteY3" fmla="*/ 1765223 h 3974407"/>
              <a:gd name="connsiteX4" fmla="*/ 316839 w 1388183"/>
              <a:gd name="connsiteY4" fmla="*/ 1724030 h 3974407"/>
              <a:gd name="connsiteX5" fmla="*/ 364051 w 1388183"/>
              <a:gd name="connsiteY5" fmla="*/ 1611195 h 3974407"/>
              <a:gd name="connsiteX6" fmla="*/ 763406 w 1388183"/>
              <a:gd name="connsiteY6" fmla="*/ 908612 h 3974407"/>
              <a:gd name="connsiteX7" fmla="*/ 801613 w 1388183"/>
              <a:gd name="connsiteY7" fmla="*/ 856950 h 3974407"/>
              <a:gd name="connsiteX8" fmla="*/ 1018231 w 1388183"/>
              <a:gd name="connsiteY8" fmla="*/ 533426 h 3974407"/>
              <a:gd name="connsiteX9" fmla="*/ 1316493 w 1388183"/>
              <a:gd name="connsiteY9" fmla="*/ 106289 h 3974407"/>
              <a:gd name="connsiteX10" fmla="*/ 1388183 w 1388183"/>
              <a:gd name="connsiteY10" fmla="*/ 0 h 3974407"/>
              <a:gd name="connsiteX11" fmla="*/ 1388183 w 1388183"/>
              <a:gd name="connsiteY11" fmla="*/ 3974407 h 3974407"/>
              <a:gd name="connsiteX12" fmla="*/ 52121 w 1388183"/>
              <a:gd name="connsiteY12" fmla="*/ 3974407 h 3974407"/>
              <a:gd name="connsiteX13" fmla="*/ 34759 w 1388183"/>
              <a:gd name="connsiteY13" fmla="*/ 3861777 h 3974407"/>
              <a:gd name="connsiteX14" fmla="*/ 12669 w 1388183"/>
              <a:gd name="connsiteY14" fmla="*/ 3646663 h 3974407"/>
              <a:gd name="connsiteX15" fmla="*/ 854 w 1388183"/>
              <a:gd name="connsiteY15" fmla="*/ 3403848 h 397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88183" h="3974407">
                <a:moveTo>
                  <a:pt x="854" y="3403848"/>
                </a:moveTo>
                <a:cubicBezTo>
                  <a:pt x="-10466" y="2840131"/>
                  <a:pt x="91004" y="2297467"/>
                  <a:pt x="285499" y="1798931"/>
                </a:cubicBezTo>
                <a:lnTo>
                  <a:pt x="299701" y="1764989"/>
                </a:lnTo>
                <a:lnTo>
                  <a:pt x="296975" y="1765223"/>
                </a:lnTo>
                <a:lnTo>
                  <a:pt x="316839" y="1724030"/>
                </a:lnTo>
                <a:lnTo>
                  <a:pt x="364051" y="1611195"/>
                </a:lnTo>
                <a:cubicBezTo>
                  <a:pt x="474680" y="1363852"/>
                  <a:pt x="608662" y="1128650"/>
                  <a:pt x="763406" y="908612"/>
                </a:cubicBezTo>
                <a:lnTo>
                  <a:pt x="801613" y="856950"/>
                </a:lnTo>
                <a:lnTo>
                  <a:pt x="1018231" y="533426"/>
                </a:lnTo>
                <a:cubicBezTo>
                  <a:pt x="1119933" y="386604"/>
                  <a:pt x="1220212" y="245892"/>
                  <a:pt x="1316493" y="106289"/>
                </a:cubicBezTo>
                <a:lnTo>
                  <a:pt x="1388183" y="0"/>
                </a:lnTo>
                <a:lnTo>
                  <a:pt x="1388183" y="3974407"/>
                </a:lnTo>
                <a:lnTo>
                  <a:pt x="52121" y="3974407"/>
                </a:lnTo>
                <a:lnTo>
                  <a:pt x="34759" y="3861777"/>
                </a:lnTo>
                <a:cubicBezTo>
                  <a:pt x="25629" y="3790668"/>
                  <a:pt x="18250" y="3718950"/>
                  <a:pt x="12669" y="3646663"/>
                </a:cubicBezTo>
                <a:cubicBezTo>
                  <a:pt x="6391" y="3565340"/>
                  <a:pt x="2472" y="3484379"/>
                  <a:pt x="854" y="34038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053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-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DEC7B39D-CBF9-2546-B247-603139D44ECA}"/>
              </a:ext>
            </a:extLst>
          </p:cNvPr>
          <p:cNvSpPr/>
          <p:nvPr userDrawn="1"/>
        </p:nvSpPr>
        <p:spPr>
          <a:xfrm>
            <a:off x="0" y="0"/>
            <a:ext cx="10363710" cy="6858000"/>
          </a:xfrm>
          <a:custGeom>
            <a:avLst/>
            <a:gdLst>
              <a:gd name="connsiteX0" fmla="*/ 0 w 10363710"/>
              <a:gd name="connsiteY0" fmla="*/ 0 h 6858000"/>
              <a:gd name="connsiteX1" fmla="*/ 6791912 w 10363710"/>
              <a:gd name="connsiteY1" fmla="*/ 0 h 6858000"/>
              <a:gd name="connsiteX2" fmla="*/ 7067700 w 10363710"/>
              <a:gd name="connsiteY2" fmla="*/ 184130 h 6858000"/>
              <a:gd name="connsiteX3" fmla="*/ 9949018 w 10363710"/>
              <a:gd name="connsiteY3" fmla="*/ 3822704 h 6858000"/>
              <a:gd name="connsiteX4" fmla="*/ 9986563 w 10363710"/>
              <a:gd name="connsiteY4" fmla="*/ 3970291 h 6858000"/>
              <a:gd name="connsiteX5" fmla="*/ 10053176 w 10363710"/>
              <a:gd name="connsiteY5" fmla="*/ 4106463 h 6858000"/>
              <a:gd name="connsiteX6" fmla="*/ 10192278 w 10363710"/>
              <a:gd name="connsiteY6" fmla="*/ 6730685 h 6858000"/>
              <a:gd name="connsiteX7" fmla="*/ 10148438 w 10363710"/>
              <a:gd name="connsiteY7" fmla="*/ 6858000 h 6858000"/>
              <a:gd name="connsiteX8" fmla="*/ 3000110 w 10363710"/>
              <a:gd name="connsiteY8" fmla="*/ 6858000 h 6858000"/>
              <a:gd name="connsiteX9" fmla="*/ 2942516 w 10363710"/>
              <a:gd name="connsiteY9" fmla="*/ 6732415 h 6858000"/>
              <a:gd name="connsiteX10" fmla="*/ 2035818 w 10363710"/>
              <a:gd name="connsiteY10" fmla="*/ 5132597 h 6858000"/>
              <a:gd name="connsiteX11" fmla="*/ 37050 w 10363710"/>
              <a:gd name="connsiteY11" fmla="*/ 3945108 h 6858000"/>
              <a:gd name="connsiteX12" fmla="*/ 0 w 10363710"/>
              <a:gd name="connsiteY12" fmla="*/ 3920944 h 6858000"/>
              <a:gd name="connsiteX13" fmla="*/ 0 w 10363710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363710" h="6858000">
                <a:moveTo>
                  <a:pt x="0" y="0"/>
                </a:moveTo>
                <a:lnTo>
                  <a:pt x="6791912" y="0"/>
                </a:lnTo>
                <a:lnTo>
                  <a:pt x="7067700" y="184130"/>
                </a:lnTo>
                <a:cubicBezTo>
                  <a:pt x="8568938" y="1228303"/>
                  <a:pt x="9597841" y="2579016"/>
                  <a:pt x="9949018" y="3822704"/>
                </a:cubicBezTo>
                <a:lnTo>
                  <a:pt x="9986563" y="3970291"/>
                </a:lnTo>
                <a:lnTo>
                  <a:pt x="10053176" y="4106463"/>
                </a:lnTo>
                <a:cubicBezTo>
                  <a:pt x="10403684" y="4919406"/>
                  <a:pt x="10467956" y="5849725"/>
                  <a:pt x="10192278" y="6730685"/>
                </a:cubicBezTo>
                <a:lnTo>
                  <a:pt x="10148438" y="6858000"/>
                </a:lnTo>
                <a:lnTo>
                  <a:pt x="3000110" y="6858000"/>
                </a:lnTo>
                <a:lnTo>
                  <a:pt x="2942516" y="6732415"/>
                </a:lnTo>
                <a:cubicBezTo>
                  <a:pt x="2683724" y="6143734"/>
                  <a:pt x="2489175" y="5618569"/>
                  <a:pt x="2035818" y="5132597"/>
                </a:cubicBezTo>
                <a:cubicBezTo>
                  <a:pt x="1559795" y="4622326"/>
                  <a:pt x="738809" y="4381915"/>
                  <a:pt x="37050" y="3945108"/>
                </a:cubicBezTo>
                <a:lnTo>
                  <a:pt x="0" y="392094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AF1B8F48-5244-E94F-A285-BFD20D9C0E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4533763 h 6858000"/>
              <a:gd name="connsiteX3" fmla="*/ 12062036 w 12192000"/>
              <a:gd name="connsiteY3" fmla="*/ 4644878 h 6858000"/>
              <a:gd name="connsiteX4" fmla="*/ 10190795 w 12192000"/>
              <a:gd name="connsiteY4" fmla="*/ 5626740 h 6858000"/>
              <a:gd name="connsiteX5" fmla="*/ 10144727 w 12192000"/>
              <a:gd name="connsiteY5" fmla="*/ 5639117 h 6858000"/>
              <a:gd name="connsiteX6" fmla="*/ 10147131 w 12192000"/>
              <a:gd name="connsiteY6" fmla="*/ 5641727 h 6858000"/>
              <a:gd name="connsiteX7" fmla="*/ 10089135 w 12192000"/>
              <a:gd name="connsiteY7" fmla="*/ 5654053 h 6858000"/>
              <a:gd name="connsiteX8" fmla="*/ 9935990 w 12192000"/>
              <a:gd name="connsiteY8" fmla="*/ 5695199 h 6858000"/>
              <a:gd name="connsiteX9" fmla="*/ 8898777 w 12192000"/>
              <a:gd name="connsiteY9" fmla="*/ 5843361 h 6858000"/>
              <a:gd name="connsiteX10" fmla="*/ 8815492 w 12192000"/>
              <a:gd name="connsiteY10" fmla="*/ 5845192 h 6858000"/>
              <a:gd name="connsiteX11" fmla="*/ 8311909 w 12192000"/>
              <a:gd name="connsiteY11" fmla="*/ 5879868 h 6858000"/>
              <a:gd name="connsiteX12" fmla="*/ 5694752 w 12192000"/>
              <a:gd name="connsiteY12" fmla="*/ 6287142 h 6858000"/>
              <a:gd name="connsiteX13" fmla="*/ 4934626 w 12192000"/>
              <a:gd name="connsiteY13" fmla="*/ 6741604 h 6858000"/>
              <a:gd name="connsiteX14" fmla="*/ 4789026 w 12192000"/>
              <a:gd name="connsiteY14" fmla="*/ 6858000 h 6858000"/>
              <a:gd name="connsiteX15" fmla="*/ 3000110 w 12192000"/>
              <a:gd name="connsiteY15" fmla="*/ 6858000 h 6858000"/>
              <a:gd name="connsiteX16" fmla="*/ 0 w 12192000"/>
              <a:gd name="connsiteY16" fmla="*/ 6858000 h 6858000"/>
              <a:gd name="connsiteX17" fmla="*/ 0 w 12192000"/>
              <a:gd name="connsiteY17" fmla="*/ 39209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4533763"/>
                </a:lnTo>
                <a:lnTo>
                  <a:pt x="12062036" y="4644878"/>
                </a:lnTo>
                <a:cubicBezTo>
                  <a:pt x="11493103" y="5103855"/>
                  <a:pt x="10856242" y="5430493"/>
                  <a:pt x="10190795" y="5626740"/>
                </a:cubicBezTo>
                <a:lnTo>
                  <a:pt x="10144727" y="5639117"/>
                </a:lnTo>
                <a:lnTo>
                  <a:pt x="10147131" y="5641727"/>
                </a:lnTo>
                <a:lnTo>
                  <a:pt x="10089135" y="5654053"/>
                </a:lnTo>
                <a:lnTo>
                  <a:pt x="9935990" y="5695199"/>
                </a:lnTo>
                <a:cubicBezTo>
                  <a:pt x="9594620" y="5778077"/>
                  <a:pt x="9247163" y="5827379"/>
                  <a:pt x="8898777" y="5843361"/>
                </a:cubicBezTo>
                <a:lnTo>
                  <a:pt x="8815492" y="5845192"/>
                </a:lnTo>
                <a:lnTo>
                  <a:pt x="8311909" y="5879868"/>
                </a:lnTo>
                <a:cubicBezTo>
                  <a:pt x="7386979" y="5928889"/>
                  <a:pt x="6580337" y="5923682"/>
                  <a:pt x="5694752" y="6287142"/>
                </a:cubicBezTo>
                <a:cubicBezTo>
                  <a:pt x="5429077" y="6396180"/>
                  <a:pt x="5178749" y="6554375"/>
                  <a:pt x="4934626" y="6741604"/>
                </a:cubicBezTo>
                <a:lnTo>
                  <a:pt x="4789026" y="6858000"/>
                </a:lnTo>
                <a:lnTo>
                  <a:pt x="3000110" y="6858000"/>
                </a:lnTo>
                <a:lnTo>
                  <a:pt x="0" y="6858000"/>
                </a:lnTo>
                <a:lnTo>
                  <a:pt x="0" y="3920944"/>
                </a:lnTo>
                <a:close/>
              </a:path>
            </a:pathLst>
          </a:custGeom>
          <a:blipFill>
            <a:blip r:embed="rId2"/>
            <a:srcRect/>
            <a:stretch>
              <a:fillRect l="-304" t="-36099" r="-116" b="-758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327ECE6-043B-174A-974D-404FD0DBDEE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4533763 h 6858000"/>
              <a:gd name="connsiteX3" fmla="*/ 12062036 w 12192000"/>
              <a:gd name="connsiteY3" fmla="*/ 4644878 h 6858000"/>
              <a:gd name="connsiteX4" fmla="*/ 10190795 w 12192000"/>
              <a:gd name="connsiteY4" fmla="*/ 5626740 h 6858000"/>
              <a:gd name="connsiteX5" fmla="*/ 10144727 w 12192000"/>
              <a:gd name="connsiteY5" fmla="*/ 5639117 h 6858000"/>
              <a:gd name="connsiteX6" fmla="*/ 10147131 w 12192000"/>
              <a:gd name="connsiteY6" fmla="*/ 5641727 h 6858000"/>
              <a:gd name="connsiteX7" fmla="*/ 10089135 w 12192000"/>
              <a:gd name="connsiteY7" fmla="*/ 5654053 h 6858000"/>
              <a:gd name="connsiteX8" fmla="*/ 9935990 w 12192000"/>
              <a:gd name="connsiteY8" fmla="*/ 5695199 h 6858000"/>
              <a:gd name="connsiteX9" fmla="*/ 8898777 w 12192000"/>
              <a:gd name="connsiteY9" fmla="*/ 5843361 h 6858000"/>
              <a:gd name="connsiteX10" fmla="*/ 8815492 w 12192000"/>
              <a:gd name="connsiteY10" fmla="*/ 5845192 h 6858000"/>
              <a:gd name="connsiteX11" fmla="*/ 8311909 w 12192000"/>
              <a:gd name="connsiteY11" fmla="*/ 5879868 h 6858000"/>
              <a:gd name="connsiteX12" fmla="*/ 5694752 w 12192000"/>
              <a:gd name="connsiteY12" fmla="*/ 6287142 h 6858000"/>
              <a:gd name="connsiteX13" fmla="*/ 4934626 w 12192000"/>
              <a:gd name="connsiteY13" fmla="*/ 6741604 h 6858000"/>
              <a:gd name="connsiteX14" fmla="*/ 4789026 w 12192000"/>
              <a:gd name="connsiteY14" fmla="*/ 6858000 h 6858000"/>
              <a:gd name="connsiteX15" fmla="*/ 3000110 w 12192000"/>
              <a:gd name="connsiteY15" fmla="*/ 6858000 h 6858000"/>
              <a:gd name="connsiteX16" fmla="*/ 0 w 12192000"/>
              <a:gd name="connsiteY16" fmla="*/ 6858000 h 6858000"/>
              <a:gd name="connsiteX17" fmla="*/ 0 w 12192000"/>
              <a:gd name="connsiteY17" fmla="*/ 39209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4533763"/>
                </a:lnTo>
                <a:lnTo>
                  <a:pt x="12062036" y="4644878"/>
                </a:lnTo>
                <a:cubicBezTo>
                  <a:pt x="11493103" y="5103855"/>
                  <a:pt x="10856242" y="5430493"/>
                  <a:pt x="10190795" y="5626740"/>
                </a:cubicBezTo>
                <a:lnTo>
                  <a:pt x="10144727" y="5639117"/>
                </a:lnTo>
                <a:lnTo>
                  <a:pt x="10147131" y="5641727"/>
                </a:lnTo>
                <a:lnTo>
                  <a:pt x="10089135" y="5654053"/>
                </a:lnTo>
                <a:lnTo>
                  <a:pt x="9935990" y="5695199"/>
                </a:lnTo>
                <a:cubicBezTo>
                  <a:pt x="9594620" y="5778077"/>
                  <a:pt x="9247163" y="5827379"/>
                  <a:pt x="8898777" y="5843361"/>
                </a:cubicBezTo>
                <a:lnTo>
                  <a:pt x="8815492" y="5845192"/>
                </a:lnTo>
                <a:lnTo>
                  <a:pt x="8311909" y="5879868"/>
                </a:lnTo>
                <a:cubicBezTo>
                  <a:pt x="7386979" y="5928889"/>
                  <a:pt x="6580337" y="5923682"/>
                  <a:pt x="5694752" y="6287142"/>
                </a:cubicBezTo>
                <a:cubicBezTo>
                  <a:pt x="5429077" y="6396180"/>
                  <a:pt x="5178749" y="6554375"/>
                  <a:pt x="4934626" y="6741604"/>
                </a:cubicBezTo>
                <a:lnTo>
                  <a:pt x="4789026" y="6858000"/>
                </a:lnTo>
                <a:lnTo>
                  <a:pt x="3000110" y="6858000"/>
                </a:lnTo>
                <a:lnTo>
                  <a:pt x="0" y="6858000"/>
                </a:lnTo>
                <a:lnTo>
                  <a:pt x="0" y="3920944"/>
                </a:lnTo>
                <a:close/>
              </a:path>
            </a:pathLst>
          </a:custGeom>
          <a:solidFill>
            <a:schemeClr val="accent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4221088"/>
            <a:ext cx="10296525" cy="46222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Double click to edit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1484313"/>
            <a:ext cx="10296525" cy="2652973"/>
          </a:xfrm>
        </p:spPr>
        <p:txBody>
          <a:bodyPr anchor="b">
            <a:normAutofit/>
          </a:bodyPr>
          <a:lstStyle>
            <a:lvl1pPr>
              <a:lnSpc>
                <a:spcPct val="75000"/>
              </a:lnSpc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Double click to </a:t>
            </a:r>
            <a:br>
              <a:rPr lang="en-US" dirty="0"/>
            </a:br>
            <a:r>
              <a:rPr lang="en-US" dirty="0"/>
              <a:t>EDIT TITLE</a:t>
            </a:r>
          </a:p>
        </p:txBody>
      </p:sp>
    </p:spTree>
    <p:extLst>
      <p:ext uri="{BB962C8B-B14F-4D97-AF65-F5344CB8AC3E}">
        <p14:creationId xmlns:p14="http://schemas.microsoft.com/office/powerpoint/2010/main" val="3332159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-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DEC7B39D-CBF9-2546-B247-603139D44ECA}"/>
              </a:ext>
            </a:extLst>
          </p:cNvPr>
          <p:cNvSpPr/>
          <p:nvPr userDrawn="1"/>
        </p:nvSpPr>
        <p:spPr>
          <a:xfrm>
            <a:off x="0" y="0"/>
            <a:ext cx="10363710" cy="6858000"/>
          </a:xfrm>
          <a:custGeom>
            <a:avLst/>
            <a:gdLst>
              <a:gd name="connsiteX0" fmla="*/ 0 w 10363710"/>
              <a:gd name="connsiteY0" fmla="*/ 0 h 6858000"/>
              <a:gd name="connsiteX1" fmla="*/ 6791912 w 10363710"/>
              <a:gd name="connsiteY1" fmla="*/ 0 h 6858000"/>
              <a:gd name="connsiteX2" fmla="*/ 7067700 w 10363710"/>
              <a:gd name="connsiteY2" fmla="*/ 184130 h 6858000"/>
              <a:gd name="connsiteX3" fmla="*/ 9949018 w 10363710"/>
              <a:gd name="connsiteY3" fmla="*/ 3822704 h 6858000"/>
              <a:gd name="connsiteX4" fmla="*/ 9986563 w 10363710"/>
              <a:gd name="connsiteY4" fmla="*/ 3970291 h 6858000"/>
              <a:gd name="connsiteX5" fmla="*/ 10053176 w 10363710"/>
              <a:gd name="connsiteY5" fmla="*/ 4106463 h 6858000"/>
              <a:gd name="connsiteX6" fmla="*/ 10192278 w 10363710"/>
              <a:gd name="connsiteY6" fmla="*/ 6730685 h 6858000"/>
              <a:gd name="connsiteX7" fmla="*/ 10148438 w 10363710"/>
              <a:gd name="connsiteY7" fmla="*/ 6858000 h 6858000"/>
              <a:gd name="connsiteX8" fmla="*/ 3000110 w 10363710"/>
              <a:gd name="connsiteY8" fmla="*/ 6858000 h 6858000"/>
              <a:gd name="connsiteX9" fmla="*/ 2942516 w 10363710"/>
              <a:gd name="connsiteY9" fmla="*/ 6732415 h 6858000"/>
              <a:gd name="connsiteX10" fmla="*/ 2035818 w 10363710"/>
              <a:gd name="connsiteY10" fmla="*/ 5132597 h 6858000"/>
              <a:gd name="connsiteX11" fmla="*/ 37050 w 10363710"/>
              <a:gd name="connsiteY11" fmla="*/ 3945108 h 6858000"/>
              <a:gd name="connsiteX12" fmla="*/ 0 w 10363710"/>
              <a:gd name="connsiteY12" fmla="*/ 3920944 h 6858000"/>
              <a:gd name="connsiteX13" fmla="*/ 0 w 10363710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363710" h="6858000">
                <a:moveTo>
                  <a:pt x="0" y="0"/>
                </a:moveTo>
                <a:lnTo>
                  <a:pt x="6791912" y="0"/>
                </a:lnTo>
                <a:lnTo>
                  <a:pt x="7067700" y="184130"/>
                </a:lnTo>
                <a:cubicBezTo>
                  <a:pt x="8568938" y="1228303"/>
                  <a:pt x="9597841" y="2579016"/>
                  <a:pt x="9949018" y="3822704"/>
                </a:cubicBezTo>
                <a:lnTo>
                  <a:pt x="9986563" y="3970291"/>
                </a:lnTo>
                <a:lnTo>
                  <a:pt x="10053176" y="4106463"/>
                </a:lnTo>
                <a:cubicBezTo>
                  <a:pt x="10403684" y="4919406"/>
                  <a:pt x="10467956" y="5849725"/>
                  <a:pt x="10192278" y="6730685"/>
                </a:cubicBezTo>
                <a:lnTo>
                  <a:pt x="10148438" y="6858000"/>
                </a:lnTo>
                <a:lnTo>
                  <a:pt x="3000110" y="6858000"/>
                </a:lnTo>
                <a:lnTo>
                  <a:pt x="2942516" y="6732415"/>
                </a:lnTo>
                <a:cubicBezTo>
                  <a:pt x="2683724" y="6143734"/>
                  <a:pt x="2489175" y="5618569"/>
                  <a:pt x="2035818" y="5132597"/>
                </a:cubicBezTo>
                <a:cubicBezTo>
                  <a:pt x="1559795" y="4622326"/>
                  <a:pt x="738809" y="4381915"/>
                  <a:pt x="37050" y="3945108"/>
                </a:cubicBezTo>
                <a:lnTo>
                  <a:pt x="0" y="392094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AF1B8F48-5244-E94F-A285-BFD20D9C0E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4533763 h 6858000"/>
              <a:gd name="connsiteX3" fmla="*/ 12062036 w 12192000"/>
              <a:gd name="connsiteY3" fmla="*/ 4644878 h 6858000"/>
              <a:gd name="connsiteX4" fmla="*/ 10190795 w 12192000"/>
              <a:gd name="connsiteY4" fmla="*/ 5626740 h 6858000"/>
              <a:gd name="connsiteX5" fmla="*/ 10144727 w 12192000"/>
              <a:gd name="connsiteY5" fmla="*/ 5639117 h 6858000"/>
              <a:gd name="connsiteX6" fmla="*/ 10147131 w 12192000"/>
              <a:gd name="connsiteY6" fmla="*/ 5641727 h 6858000"/>
              <a:gd name="connsiteX7" fmla="*/ 10089135 w 12192000"/>
              <a:gd name="connsiteY7" fmla="*/ 5654053 h 6858000"/>
              <a:gd name="connsiteX8" fmla="*/ 9935990 w 12192000"/>
              <a:gd name="connsiteY8" fmla="*/ 5695199 h 6858000"/>
              <a:gd name="connsiteX9" fmla="*/ 8898777 w 12192000"/>
              <a:gd name="connsiteY9" fmla="*/ 5843361 h 6858000"/>
              <a:gd name="connsiteX10" fmla="*/ 8815492 w 12192000"/>
              <a:gd name="connsiteY10" fmla="*/ 5845192 h 6858000"/>
              <a:gd name="connsiteX11" fmla="*/ 8311909 w 12192000"/>
              <a:gd name="connsiteY11" fmla="*/ 5879868 h 6858000"/>
              <a:gd name="connsiteX12" fmla="*/ 5694752 w 12192000"/>
              <a:gd name="connsiteY12" fmla="*/ 6287142 h 6858000"/>
              <a:gd name="connsiteX13" fmla="*/ 4934626 w 12192000"/>
              <a:gd name="connsiteY13" fmla="*/ 6741604 h 6858000"/>
              <a:gd name="connsiteX14" fmla="*/ 4789026 w 12192000"/>
              <a:gd name="connsiteY14" fmla="*/ 6858000 h 6858000"/>
              <a:gd name="connsiteX15" fmla="*/ 3000110 w 12192000"/>
              <a:gd name="connsiteY15" fmla="*/ 6858000 h 6858000"/>
              <a:gd name="connsiteX16" fmla="*/ 0 w 12192000"/>
              <a:gd name="connsiteY16" fmla="*/ 6858000 h 6858000"/>
              <a:gd name="connsiteX17" fmla="*/ 0 w 12192000"/>
              <a:gd name="connsiteY17" fmla="*/ 39209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4533763"/>
                </a:lnTo>
                <a:lnTo>
                  <a:pt x="12062036" y="4644878"/>
                </a:lnTo>
                <a:cubicBezTo>
                  <a:pt x="11493103" y="5103855"/>
                  <a:pt x="10856242" y="5430493"/>
                  <a:pt x="10190795" y="5626740"/>
                </a:cubicBezTo>
                <a:lnTo>
                  <a:pt x="10144727" y="5639117"/>
                </a:lnTo>
                <a:lnTo>
                  <a:pt x="10147131" y="5641727"/>
                </a:lnTo>
                <a:lnTo>
                  <a:pt x="10089135" y="5654053"/>
                </a:lnTo>
                <a:lnTo>
                  <a:pt x="9935990" y="5695199"/>
                </a:lnTo>
                <a:cubicBezTo>
                  <a:pt x="9594620" y="5778077"/>
                  <a:pt x="9247163" y="5827379"/>
                  <a:pt x="8898777" y="5843361"/>
                </a:cubicBezTo>
                <a:lnTo>
                  <a:pt x="8815492" y="5845192"/>
                </a:lnTo>
                <a:lnTo>
                  <a:pt x="8311909" y="5879868"/>
                </a:lnTo>
                <a:cubicBezTo>
                  <a:pt x="7386979" y="5928889"/>
                  <a:pt x="6580337" y="5923682"/>
                  <a:pt x="5694752" y="6287142"/>
                </a:cubicBezTo>
                <a:cubicBezTo>
                  <a:pt x="5429077" y="6396180"/>
                  <a:pt x="5178749" y="6554375"/>
                  <a:pt x="4934626" y="6741604"/>
                </a:cubicBezTo>
                <a:lnTo>
                  <a:pt x="4789026" y="6858000"/>
                </a:lnTo>
                <a:lnTo>
                  <a:pt x="3000110" y="6858000"/>
                </a:lnTo>
                <a:lnTo>
                  <a:pt x="0" y="6858000"/>
                </a:lnTo>
                <a:lnTo>
                  <a:pt x="0" y="3920944"/>
                </a:lnTo>
                <a:close/>
              </a:path>
            </a:pathLst>
          </a:cu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 l="-304" t="-36099" r="-116" b="-758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327ECE6-043B-174A-974D-404FD0DBDEE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4533763 h 6858000"/>
              <a:gd name="connsiteX3" fmla="*/ 12062036 w 12192000"/>
              <a:gd name="connsiteY3" fmla="*/ 4644878 h 6858000"/>
              <a:gd name="connsiteX4" fmla="*/ 10190795 w 12192000"/>
              <a:gd name="connsiteY4" fmla="*/ 5626740 h 6858000"/>
              <a:gd name="connsiteX5" fmla="*/ 10144727 w 12192000"/>
              <a:gd name="connsiteY5" fmla="*/ 5639117 h 6858000"/>
              <a:gd name="connsiteX6" fmla="*/ 10147131 w 12192000"/>
              <a:gd name="connsiteY6" fmla="*/ 5641727 h 6858000"/>
              <a:gd name="connsiteX7" fmla="*/ 10089135 w 12192000"/>
              <a:gd name="connsiteY7" fmla="*/ 5654053 h 6858000"/>
              <a:gd name="connsiteX8" fmla="*/ 9935990 w 12192000"/>
              <a:gd name="connsiteY8" fmla="*/ 5695199 h 6858000"/>
              <a:gd name="connsiteX9" fmla="*/ 8898777 w 12192000"/>
              <a:gd name="connsiteY9" fmla="*/ 5843361 h 6858000"/>
              <a:gd name="connsiteX10" fmla="*/ 8815492 w 12192000"/>
              <a:gd name="connsiteY10" fmla="*/ 5845192 h 6858000"/>
              <a:gd name="connsiteX11" fmla="*/ 8311909 w 12192000"/>
              <a:gd name="connsiteY11" fmla="*/ 5879868 h 6858000"/>
              <a:gd name="connsiteX12" fmla="*/ 5694752 w 12192000"/>
              <a:gd name="connsiteY12" fmla="*/ 6287142 h 6858000"/>
              <a:gd name="connsiteX13" fmla="*/ 4934626 w 12192000"/>
              <a:gd name="connsiteY13" fmla="*/ 6741604 h 6858000"/>
              <a:gd name="connsiteX14" fmla="*/ 4789026 w 12192000"/>
              <a:gd name="connsiteY14" fmla="*/ 6858000 h 6858000"/>
              <a:gd name="connsiteX15" fmla="*/ 3000110 w 12192000"/>
              <a:gd name="connsiteY15" fmla="*/ 6858000 h 6858000"/>
              <a:gd name="connsiteX16" fmla="*/ 0 w 12192000"/>
              <a:gd name="connsiteY16" fmla="*/ 6858000 h 6858000"/>
              <a:gd name="connsiteX17" fmla="*/ 0 w 12192000"/>
              <a:gd name="connsiteY17" fmla="*/ 39209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4533763"/>
                </a:lnTo>
                <a:lnTo>
                  <a:pt x="12062036" y="4644878"/>
                </a:lnTo>
                <a:cubicBezTo>
                  <a:pt x="11493103" y="5103855"/>
                  <a:pt x="10856242" y="5430493"/>
                  <a:pt x="10190795" y="5626740"/>
                </a:cubicBezTo>
                <a:lnTo>
                  <a:pt x="10144727" y="5639117"/>
                </a:lnTo>
                <a:lnTo>
                  <a:pt x="10147131" y="5641727"/>
                </a:lnTo>
                <a:lnTo>
                  <a:pt x="10089135" y="5654053"/>
                </a:lnTo>
                <a:lnTo>
                  <a:pt x="9935990" y="5695199"/>
                </a:lnTo>
                <a:cubicBezTo>
                  <a:pt x="9594620" y="5778077"/>
                  <a:pt x="9247163" y="5827379"/>
                  <a:pt x="8898777" y="5843361"/>
                </a:cubicBezTo>
                <a:lnTo>
                  <a:pt x="8815492" y="5845192"/>
                </a:lnTo>
                <a:lnTo>
                  <a:pt x="8311909" y="5879868"/>
                </a:lnTo>
                <a:cubicBezTo>
                  <a:pt x="7386979" y="5928889"/>
                  <a:pt x="6580337" y="5923682"/>
                  <a:pt x="5694752" y="6287142"/>
                </a:cubicBezTo>
                <a:cubicBezTo>
                  <a:pt x="5429077" y="6396180"/>
                  <a:pt x="5178749" y="6554375"/>
                  <a:pt x="4934626" y="6741604"/>
                </a:cubicBezTo>
                <a:lnTo>
                  <a:pt x="4789026" y="6858000"/>
                </a:lnTo>
                <a:lnTo>
                  <a:pt x="3000110" y="6858000"/>
                </a:lnTo>
                <a:lnTo>
                  <a:pt x="0" y="6858000"/>
                </a:lnTo>
                <a:lnTo>
                  <a:pt x="0" y="3920944"/>
                </a:lnTo>
                <a:close/>
              </a:path>
            </a:pathLst>
          </a:custGeom>
          <a:solidFill>
            <a:schemeClr val="accent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4221088"/>
            <a:ext cx="10296525" cy="46222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Double click to edit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1484313"/>
            <a:ext cx="10296525" cy="2652973"/>
          </a:xfrm>
        </p:spPr>
        <p:txBody>
          <a:bodyPr anchor="b">
            <a:normAutofit/>
          </a:bodyPr>
          <a:lstStyle>
            <a:lvl1pPr>
              <a:lnSpc>
                <a:spcPct val="75000"/>
              </a:lnSpc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Double click to </a:t>
            </a:r>
            <a:br>
              <a:rPr lang="en-US" dirty="0"/>
            </a:br>
            <a:r>
              <a:rPr lang="en-US" dirty="0"/>
              <a:t>EDIT TITLE</a:t>
            </a:r>
          </a:p>
        </p:txBody>
      </p:sp>
    </p:spTree>
    <p:extLst>
      <p:ext uri="{BB962C8B-B14F-4D97-AF65-F5344CB8AC3E}">
        <p14:creationId xmlns:p14="http://schemas.microsoft.com/office/powerpoint/2010/main" val="1971782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0177BF8A-88A2-FF47-BCC1-55276B4F11E1}"/>
              </a:ext>
            </a:extLst>
          </p:cNvPr>
          <p:cNvSpPr/>
          <p:nvPr userDrawn="1"/>
        </p:nvSpPr>
        <p:spPr>
          <a:xfrm rot="5400000">
            <a:off x="1170526" y="4430888"/>
            <a:ext cx="1256585" cy="3597639"/>
          </a:xfrm>
          <a:custGeom>
            <a:avLst/>
            <a:gdLst>
              <a:gd name="connsiteX0" fmla="*/ 854 w 1388183"/>
              <a:gd name="connsiteY0" fmla="*/ 3403848 h 3974407"/>
              <a:gd name="connsiteX1" fmla="*/ 285499 w 1388183"/>
              <a:gd name="connsiteY1" fmla="*/ 1798931 h 3974407"/>
              <a:gd name="connsiteX2" fmla="*/ 299701 w 1388183"/>
              <a:gd name="connsiteY2" fmla="*/ 1764989 h 3974407"/>
              <a:gd name="connsiteX3" fmla="*/ 296975 w 1388183"/>
              <a:gd name="connsiteY3" fmla="*/ 1765223 h 3974407"/>
              <a:gd name="connsiteX4" fmla="*/ 316839 w 1388183"/>
              <a:gd name="connsiteY4" fmla="*/ 1724030 h 3974407"/>
              <a:gd name="connsiteX5" fmla="*/ 364051 w 1388183"/>
              <a:gd name="connsiteY5" fmla="*/ 1611195 h 3974407"/>
              <a:gd name="connsiteX6" fmla="*/ 763406 w 1388183"/>
              <a:gd name="connsiteY6" fmla="*/ 908612 h 3974407"/>
              <a:gd name="connsiteX7" fmla="*/ 801613 w 1388183"/>
              <a:gd name="connsiteY7" fmla="*/ 856950 h 3974407"/>
              <a:gd name="connsiteX8" fmla="*/ 1018231 w 1388183"/>
              <a:gd name="connsiteY8" fmla="*/ 533426 h 3974407"/>
              <a:gd name="connsiteX9" fmla="*/ 1316493 w 1388183"/>
              <a:gd name="connsiteY9" fmla="*/ 106289 h 3974407"/>
              <a:gd name="connsiteX10" fmla="*/ 1388183 w 1388183"/>
              <a:gd name="connsiteY10" fmla="*/ 0 h 3974407"/>
              <a:gd name="connsiteX11" fmla="*/ 1388183 w 1388183"/>
              <a:gd name="connsiteY11" fmla="*/ 3974407 h 3974407"/>
              <a:gd name="connsiteX12" fmla="*/ 52121 w 1388183"/>
              <a:gd name="connsiteY12" fmla="*/ 3974407 h 3974407"/>
              <a:gd name="connsiteX13" fmla="*/ 34759 w 1388183"/>
              <a:gd name="connsiteY13" fmla="*/ 3861777 h 3974407"/>
              <a:gd name="connsiteX14" fmla="*/ 12669 w 1388183"/>
              <a:gd name="connsiteY14" fmla="*/ 3646663 h 3974407"/>
              <a:gd name="connsiteX15" fmla="*/ 854 w 1388183"/>
              <a:gd name="connsiteY15" fmla="*/ 3403848 h 397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88183" h="3974407">
                <a:moveTo>
                  <a:pt x="854" y="3403848"/>
                </a:moveTo>
                <a:cubicBezTo>
                  <a:pt x="-10466" y="2840131"/>
                  <a:pt x="91004" y="2297467"/>
                  <a:pt x="285499" y="1798931"/>
                </a:cubicBezTo>
                <a:lnTo>
                  <a:pt x="299701" y="1764989"/>
                </a:lnTo>
                <a:lnTo>
                  <a:pt x="296975" y="1765223"/>
                </a:lnTo>
                <a:lnTo>
                  <a:pt x="316839" y="1724030"/>
                </a:lnTo>
                <a:lnTo>
                  <a:pt x="364051" y="1611195"/>
                </a:lnTo>
                <a:cubicBezTo>
                  <a:pt x="474680" y="1363852"/>
                  <a:pt x="608662" y="1128650"/>
                  <a:pt x="763406" y="908612"/>
                </a:cubicBezTo>
                <a:lnTo>
                  <a:pt x="801613" y="856950"/>
                </a:lnTo>
                <a:lnTo>
                  <a:pt x="1018231" y="533426"/>
                </a:lnTo>
                <a:cubicBezTo>
                  <a:pt x="1119933" y="386604"/>
                  <a:pt x="1220212" y="245892"/>
                  <a:pt x="1316493" y="106289"/>
                </a:cubicBezTo>
                <a:lnTo>
                  <a:pt x="1388183" y="0"/>
                </a:lnTo>
                <a:lnTo>
                  <a:pt x="1388183" y="3974407"/>
                </a:lnTo>
                <a:lnTo>
                  <a:pt x="52121" y="3974407"/>
                </a:lnTo>
                <a:lnTo>
                  <a:pt x="34759" y="3861777"/>
                </a:lnTo>
                <a:cubicBezTo>
                  <a:pt x="25629" y="3790668"/>
                  <a:pt x="18250" y="3718950"/>
                  <a:pt x="12669" y="3646663"/>
                </a:cubicBezTo>
                <a:cubicBezTo>
                  <a:pt x="6391" y="3565340"/>
                  <a:pt x="2472" y="3484379"/>
                  <a:pt x="854" y="34038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33375"/>
            <a:ext cx="10296525" cy="971551"/>
          </a:xfrm>
        </p:spPr>
        <p:txBody>
          <a:bodyPr/>
          <a:lstStyle>
            <a:lvl1pPr>
              <a:lnSpc>
                <a:spcPct val="75000"/>
              </a:lnSpc>
              <a:defRPr/>
            </a:lvl1pPr>
          </a:lstStyle>
          <a:p>
            <a:r>
              <a:rPr lang="en-US" dirty="0"/>
              <a:t>Double click to EDIT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4DB3CAB-D580-BD42-84A8-5874CB0A23AC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39789" y="1484313"/>
            <a:ext cx="5021365" cy="4357688"/>
          </a:xfr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Double 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16251BD-5B9F-674E-B176-39CCC94ECCCE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114948" y="1484313"/>
            <a:ext cx="5021365" cy="4357688"/>
          </a:xfr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Double 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6868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0177BF8A-88A2-FF47-BCC1-55276B4F11E1}"/>
              </a:ext>
            </a:extLst>
          </p:cNvPr>
          <p:cNvSpPr/>
          <p:nvPr userDrawn="1"/>
        </p:nvSpPr>
        <p:spPr>
          <a:xfrm rot="5400000">
            <a:off x="1170526" y="4430888"/>
            <a:ext cx="1256585" cy="3597639"/>
          </a:xfrm>
          <a:custGeom>
            <a:avLst/>
            <a:gdLst>
              <a:gd name="connsiteX0" fmla="*/ 854 w 1388183"/>
              <a:gd name="connsiteY0" fmla="*/ 3403848 h 3974407"/>
              <a:gd name="connsiteX1" fmla="*/ 285499 w 1388183"/>
              <a:gd name="connsiteY1" fmla="*/ 1798931 h 3974407"/>
              <a:gd name="connsiteX2" fmla="*/ 299701 w 1388183"/>
              <a:gd name="connsiteY2" fmla="*/ 1764989 h 3974407"/>
              <a:gd name="connsiteX3" fmla="*/ 296975 w 1388183"/>
              <a:gd name="connsiteY3" fmla="*/ 1765223 h 3974407"/>
              <a:gd name="connsiteX4" fmla="*/ 316839 w 1388183"/>
              <a:gd name="connsiteY4" fmla="*/ 1724030 h 3974407"/>
              <a:gd name="connsiteX5" fmla="*/ 364051 w 1388183"/>
              <a:gd name="connsiteY5" fmla="*/ 1611195 h 3974407"/>
              <a:gd name="connsiteX6" fmla="*/ 763406 w 1388183"/>
              <a:gd name="connsiteY6" fmla="*/ 908612 h 3974407"/>
              <a:gd name="connsiteX7" fmla="*/ 801613 w 1388183"/>
              <a:gd name="connsiteY7" fmla="*/ 856950 h 3974407"/>
              <a:gd name="connsiteX8" fmla="*/ 1018231 w 1388183"/>
              <a:gd name="connsiteY8" fmla="*/ 533426 h 3974407"/>
              <a:gd name="connsiteX9" fmla="*/ 1316493 w 1388183"/>
              <a:gd name="connsiteY9" fmla="*/ 106289 h 3974407"/>
              <a:gd name="connsiteX10" fmla="*/ 1388183 w 1388183"/>
              <a:gd name="connsiteY10" fmla="*/ 0 h 3974407"/>
              <a:gd name="connsiteX11" fmla="*/ 1388183 w 1388183"/>
              <a:gd name="connsiteY11" fmla="*/ 3974407 h 3974407"/>
              <a:gd name="connsiteX12" fmla="*/ 52121 w 1388183"/>
              <a:gd name="connsiteY12" fmla="*/ 3974407 h 3974407"/>
              <a:gd name="connsiteX13" fmla="*/ 34759 w 1388183"/>
              <a:gd name="connsiteY13" fmla="*/ 3861777 h 3974407"/>
              <a:gd name="connsiteX14" fmla="*/ 12669 w 1388183"/>
              <a:gd name="connsiteY14" fmla="*/ 3646663 h 3974407"/>
              <a:gd name="connsiteX15" fmla="*/ 854 w 1388183"/>
              <a:gd name="connsiteY15" fmla="*/ 3403848 h 397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88183" h="3974407">
                <a:moveTo>
                  <a:pt x="854" y="3403848"/>
                </a:moveTo>
                <a:cubicBezTo>
                  <a:pt x="-10466" y="2840131"/>
                  <a:pt x="91004" y="2297467"/>
                  <a:pt x="285499" y="1798931"/>
                </a:cubicBezTo>
                <a:lnTo>
                  <a:pt x="299701" y="1764989"/>
                </a:lnTo>
                <a:lnTo>
                  <a:pt x="296975" y="1765223"/>
                </a:lnTo>
                <a:lnTo>
                  <a:pt x="316839" y="1724030"/>
                </a:lnTo>
                <a:lnTo>
                  <a:pt x="364051" y="1611195"/>
                </a:lnTo>
                <a:cubicBezTo>
                  <a:pt x="474680" y="1363852"/>
                  <a:pt x="608662" y="1128650"/>
                  <a:pt x="763406" y="908612"/>
                </a:cubicBezTo>
                <a:lnTo>
                  <a:pt x="801613" y="856950"/>
                </a:lnTo>
                <a:lnTo>
                  <a:pt x="1018231" y="533426"/>
                </a:lnTo>
                <a:cubicBezTo>
                  <a:pt x="1119933" y="386604"/>
                  <a:pt x="1220212" y="245892"/>
                  <a:pt x="1316493" y="106289"/>
                </a:cubicBezTo>
                <a:lnTo>
                  <a:pt x="1388183" y="0"/>
                </a:lnTo>
                <a:lnTo>
                  <a:pt x="1388183" y="3974407"/>
                </a:lnTo>
                <a:lnTo>
                  <a:pt x="52121" y="3974407"/>
                </a:lnTo>
                <a:lnTo>
                  <a:pt x="34759" y="3861777"/>
                </a:lnTo>
                <a:cubicBezTo>
                  <a:pt x="25629" y="3790668"/>
                  <a:pt x="18250" y="3718950"/>
                  <a:pt x="12669" y="3646663"/>
                </a:cubicBezTo>
                <a:cubicBezTo>
                  <a:pt x="6391" y="3565340"/>
                  <a:pt x="2472" y="3484379"/>
                  <a:pt x="854" y="3403848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33375"/>
            <a:ext cx="10296525" cy="971551"/>
          </a:xfrm>
        </p:spPr>
        <p:txBody>
          <a:bodyPr/>
          <a:lstStyle>
            <a:lvl1pPr>
              <a:lnSpc>
                <a:spcPct val="75000"/>
              </a:lnSpc>
              <a:defRPr/>
            </a:lvl1pPr>
          </a:lstStyle>
          <a:p>
            <a:r>
              <a:rPr lang="en-US" dirty="0"/>
              <a:t>Double click to EDIT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495309"/>
            <a:ext cx="5030655" cy="823912"/>
          </a:xfrm>
        </p:spPr>
        <p:txBody>
          <a:bodyPr anchor="b"/>
          <a:lstStyle>
            <a:lvl1pPr marL="0" indent="0">
              <a:buNone/>
              <a:defRPr sz="24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Double click to EDIT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4DB3CAB-D580-BD42-84A8-5874CB0A23AC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39789" y="2431115"/>
            <a:ext cx="5021365" cy="3410886"/>
          </a:xfr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Double 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2C06842-7FD3-6647-8D3E-10AB8054788E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6105422" y="1495309"/>
            <a:ext cx="5030655" cy="823912"/>
          </a:xfrm>
        </p:spPr>
        <p:txBody>
          <a:bodyPr anchor="b"/>
          <a:lstStyle>
            <a:lvl1pPr marL="0" indent="0">
              <a:buNone/>
              <a:defRPr sz="24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Double click to EDIT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16251BD-5B9F-674E-B176-39CCC94ECCCE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114948" y="2431115"/>
            <a:ext cx="5021365" cy="3410886"/>
          </a:xfrm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Double 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7196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-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EC12D5E3-A18E-4242-AEB9-BF83D1F4DBD1}"/>
              </a:ext>
            </a:extLst>
          </p:cNvPr>
          <p:cNvSpPr/>
          <p:nvPr userDrawn="1"/>
        </p:nvSpPr>
        <p:spPr>
          <a:xfrm rot="5400000">
            <a:off x="1170526" y="4430888"/>
            <a:ext cx="1256585" cy="3597639"/>
          </a:xfrm>
          <a:custGeom>
            <a:avLst/>
            <a:gdLst>
              <a:gd name="connsiteX0" fmla="*/ 854 w 1388183"/>
              <a:gd name="connsiteY0" fmla="*/ 3403848 h 3974407"/>
              <a:gd name="connsiteX1" fmla="*/ 285499 w 1388183"/>
              <a:gd name="connsiteY1" fmla="*/ 1798931 h 3974407"/>
              <a:gd name="connsiteX2" fmla="*/ 299701 w 1388183"/>
              <a:gd name="connsiteY2" fmla="*/ 1764989 h 3974407"/>
              <a:gd name="connsiteX3" fmla="*/ 296975 w 1388183"/>
              <a:gd name="connsiteY3" fmla="*/ 1765223 h 3974407"/>
              <a:gd name="connsiteX4" fmla="*/ 316839 w 1388183"/>
              <a:gd name="connsiteY4" fmla="*/ 1724030 h 3974407"/>
              <a:gd name="connsiteX5" fmla="*/ 364051 w 1388183"/>
              <a:gd name="connsiteY5" fmla="*/ 1611195 h 3974407"/>
              <a:gd name="connsiteX6" fmla="*/ 763406 w 1388183"/>
              <a:gd name="connsiteY6" fmla="*/ 908612 h 3974407"/>
              <a:gd name="connsiteX7" fmla="*/ 801613 w 1388183"/>
              <a:gd name="connsiteY7" fmla="*/ 856950 h 3974407"/>
              <a:gd name="connsiteX8" fmla="*/ 1018231 w 1388183"/>
              <a:gd name="connsiteY8" fmla="*/ 533426 h 3974407"/>
              <a:gd name="connsiteX9" fmla="*/ 1316493 w 1388183"/>
              <a:gd name="connsiteY9" fmla="*/ 106289 h 3974407"/>
              <a:gd name="connsiteX10" fmla="*/ 1388183 w 1388183"/>
              <a:gd name="connsiteY10" fmla="*/ 0 h 3974407"/>
              <a:gd name="connsiteX11" fmla="*/ 1388183 w 1388183"/>
              <a:gd name="connsiteY11" fmla="*/ 3974407 h 3974407"/>
              <a:gd name="connsiteX12" fmla="*/ 52121 w 1388183"/>
              <a:gd name="connsiteY12" fmla="*/ 3974407 h 3974407"/>
              <a:gd name="connsiteX13" fmla="*/ 34759 w 1388183"/>
              <a:gd name="connsiteY13" fmla="*/ 3861777 h 3974407"/>
              <a:gd name="connsiteX14" fmla="*/ 12669 w 1388183"/>
              <a:gd name="connsiteY14" fmla="*/ 3646663 h 3974407"/>
              <a:gd name="connsiteX15" fmla="*/ 854 w 1388183"/>
              <a:gd name="connsiteY15" fmla="*/ 3403848 h 3974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88183" h="3974407">
                <a:moveTo>
                  <a:pt x="854" y="3403848"/>
                </a:moveTo>
                <a:cubicBezTo>
                  <a:pt x="-10466" y="2840131"/>
                  <a:pt x="91004" y="2297467"/>
                  <a:pt x="285499" y="1798931"/>
                </a:cubicBezTo>
                <a:lnTo>
                  <a:pt x="299701" y="1764989"/>
                </a:lnTo>
                <a:lnTo>
                  <a:pt x="296975" y="1765223"/>
                </a:lnTo>
                <a:lnTo>
                  <a:pt x="316839" y="1724030"/>
                </a:lnTo>
                <a:lnTo>
                  <a:pt x="364051" y="1611195"/>
                </a:lnTo>
                <a:cubicBezTo>
                  <a:pt x="474680" y="1363852"/>
                  <a:pt x="608662" y="1128650"/>
                  <a:pt x="763406" y="908612"/>
                </a:cubicBezTo>
                <a:lnTo>
                  <a:pt x="801613" y="856950"/>
                </a:lnTo>
                <a:lnTo>
                  <a:pt x="1018231" y="533426"/>
                </a:lnTo>
                <a:cubicBezTo>
                  <a:pt x="1119933" y="386604"/>
                  <a:pt x="1220212" y="245892"/>
                  <a:pt x="1316493" y="106289"/>
                </a:cubicBezTo>
                <a:lnTo>
                  <a:pt x="1388183" y="0"/>
                </a:lnTo>
                <a:lnTo>
                  <a:pt x="1388183" y="3974407"/>
                </a:lnTo>
                <a:lnTo>
                  <a:pt x="52121" y="3974407"/>
                </a:lnTo>
                <a:lnTo>
                  <a:pt x="34759" y="3861777"/>
                </a:lnTo>
                <a:cubicBezTo>
                  <a:pt x="25629" y="3790668"/>
                  <a:pt x="18250" y="3718950"/>
                  <a:pt x="12669" y="3646663"/>
                </a:cubicBezTo>
                <a:cubicBezTo>
                  <a:pt x="6391" y="3565340"/>
                  <a:pt x="2472" y="3484379"/>
                  <a:pt x="854" y="34038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/>
          <a:lstStyle>
            <a:lvl1pPr>
              <a:lnSpc>
                <a:spcPct val="75000"/>
              </a:lnSpc>
              <a:defRPr/>
            </a:lvl1pPr>
          </a:lstStyle>
          <a:p>
            <a:r>
              <a:rPr lang="en-US" dirty="0"/>
              <a:t>Double 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46989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9788" y="338418"/>
            <a:ext cx="10296525" cy="9665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Double click to EDIT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84313"/>
            <a:ext cx="10298113" cy="4357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Double 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rminator 8">
            <a:extLst>
              <a:ext uri="{FF2B5EF4-FFF2-40B4-BE49-F238E27FC236}">
                <a16:creationId xmlns:a16="http://schemas.microsoft.com/office/drawing/2014/main" id="{E322BA0B-10FF-494E-BB7C-1A271570AE26}"/>
              </a:ext>
            </a:extLst>
          </p:cNvPr>
          <p:cNvSpPr/>
          <p:nvPr userDrawn="1"/>
        </p:nvSpPr>
        <p:spPr>
          <a:xfrm>
            <a:off x="11471486" y="6033031"/>
            <a:ext cx="1468164" cy="49159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cap="none" spc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5CAAA1-D76F-6F4F-9BC7-F420C3E9207A}"/>
              </a:ext>
            </a:extLst>
          </p:cNvPr>
          <p:cNvSpPr txBox="1"/>
          <p:nvPr userDrawn="1"/>
        </p:nvSpPr>
        <p:spPr>
          <a:xfrm>
            <a:off x="11471486" y="6109550"/>
            <a:ext cx="5463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C8547B79-52C9-BE46-AD84-68BC5211B6FF}" type="slidenum">
              <a:rPr lang="en-US" sz="1600" smtClean="0">
                <a:solidFill>
                  <a:schemeClr val="tx1"/>
                </a:solidFill>
              </a:rPr>
              <a:t>‹#›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21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20" r:id="rId3"/>
    <p:sldLayoutId id="2147483721" r:id="rId4"/>
    <p:sldLayoutId id="2147483722" r:id="rId5"/>
    <p:sldLayoutId id="2147483732" r:id="rId6"/>
    <p:sldLayoutId id="2147483724" r:id="rId7"/>
    <p:sldLayoutId id="2147483713" r:id="rId8"/>
    <p:sldLayoutId id="2147483714" r:id="rId9"/>
    <p:sldLayoutId id="2147483731" r:id="rId10"/>
    <p:sldLayoutId id="2147483715" r:id="rId11"/>
    <p:sldLayoutId id="2147483716" r:id="rId12"/>
    <p:sldLayoutId id="2147483717" r:id="rId13"/>
    <p:sldLayoutId id="2147483718" r:id="rId14"/>
  </p:sldLayoutIdLst>
  <p:hf hdr="0" ftr="0" dt="0"/>
  <p:txStyles>
    <p:titleStyle>
      <a:lvl1pPr algn="l" defTabSz="914400" rtl="0" eaLnBrk="1" latinLnBrk="0" hangingPunct="1">
        <a:lnSpc>
          <a:spcPct val="75000"/>
        </a:lnSpc>
        <a:spcBef>
          <a:spcPct val="0"/>
        </a:spcBef>
        <a:buNone/>
        <a:defRPr sz="3400" b="1" i="0" kern="1200" cap="all" baseline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90538" indent="-222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778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38213" indent="-17938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62050" indent="-17938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3">
          <p15:clr>
            <a:srgbClr val="F26B43"/>
          </p15:clr>
        </p15:guide>
        <p15:guide id="2" pos="75">
          <p15:clr>
            <a:srgbClr val="F26B43"/>
          </p15:clr>
        </p15:guide>
        <p15:guide id="3" orient="horz" pos="4224">
          <p15:clr>
            <a:srgbClr val="F26B43"/>
          </p15:clr>
        </p15:guide>
        <p15:guide id="4" pos="7582">
          <p15:clr>
            <a:srgbClr val="F26B43"/>
          </p15:clr>
        </p15:guide>
        <p15:guide id="5" orient="horz" pos="210">
          <p15:clr>
            <a:srgbClr val="F26B43"/>
          </p15:clr>
        </p15:guide>
        <p15:guide id="6" orient="horz" pos="822">
          <p15:clr>
            <a:srgbClr val="F26B43"/>
          </p15:clr>
        </p15:guide>
        <p15:guide id="7" pos="529">
          <p15:clr>
            <a:srgbClr val="F26B43"/>
          </p15:clr>
        </p15:guide>
        <p15:guide id="8" pos="7015">
          <p15:clr>
            <a:srgbClr val="F26B43"/>
          </p15:clr>
        </p15:guide>
        <p15:guide id="9" orient="horz" pos="3793">
          <p15:clr>
            <a:srgbClr val="F26B43"/>
          </p15:clr>
        </p15:guide>
        <p15:guide id="10" orient="horz" pos="935">
          <p15:clr>
            <a:srgbClr val="F26B43"/>
          </p15:clr>
        </p15:guide>
        <p15:guide id="11" orient="horz" pos="3680">
          <p15:clr>
            <a:srgbClr val="F26B43"/>
          </p15:clr>
        </p15:guide>
        <p15:guide id="12" orient="horz" pos="411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>
            <a:extLst>
              <a:ext uri="{FF2B5EF4-FFF2-40B4-BE49-F238E27FC236}">
                <a16:creationId xmlns:a16="http://schemas.microsoft.com/office/drawing/2014/main" id="{E80CB86B-5F45-7545-9C77-DAB340A26EA7}"/>
              </a:ext>
            </a:extLst>
          </p:cNvPr>
          <p:cNvSpPr/>
          <p:nvPr userDrawn="1"/>
        </p:nvSpPr>
        <p:spPr>
          <a:xfrm>
            <a:off x="3324358" y="4301689"/>
            <a:ext cx="8867642" cy="2556311"/>
          </a:xfrm>
          <a:custGeom>
            <a:avLst/>
            <a:gdLst>
              <a:gd name="connsiteX0" fmla="*/ 8867642 w 8867642"/>
              <a:gd name="connsiteY0" fmla="*/ 0 h 2556311"/>
              <a:gd name="connsiteX1" fmla="*/ 8867642 w 8867642"/>
              <a:gd name="connsiteY1" fmla="*/ 2556311 h 2556311"/>
              <a:gd name="connsiteX2" fmla="*/ 0 w 8867642"/>
              <a:gd name="connsiteY2" fmla="*/ 2556310 h 2556311"/>
              <a:gd name="connsiteX3" fmla="*/ 26386 w 8867642"/>
              <a:gd name="connsiteY3" fmla="*/ 2538274 h 2556311"/>
              <a:gd name="connsiteX4" fmla="*/ 1515993 w 8867642"/>
              <a:gd name="connsiteY4" fmla="*/ 1768130 h 2556311"/>
              <a:gd name="connsiteX5" fmla="*/ 3934574 w 8867642"/>
              <a:gd name="connsiteY5" fmla="*/ 1766356 h 2556311"/>
              <a:gd name="connsiteX6" fmla="*/ 4393842 w 8867642"/>
              <a:gd name="connsiteY6" fmla="*/ 1805439 h 2556311"/>
              <a:gd name="connsiteX7" fmla="*/ 4469253 w 8867642"/>
              <a:gd name="connsiteY7" fmla="*/ 1815426 h 2556311"/>
              <a:gd name="connsiteX8" fmla="*/ 5425917 w 8867642"/>
              <a:gd name="connsiteY8" fmla="*/ 1826676 h 2556311"/>
              <a:gd name="connsiteX9" fmla="*/ 5569862 w 8867642"/>
              <a:gd name="connsiteY9" fmla="*/ 1810948 h 2556311"/>
              <a:gd name="connsiteX10" fmla="*/ 5623918 w 8867642"/>
              <a:gd name="connsiteY10" fmla="*/ 1807930 h 2556311"/>
              <a:gd name="connsiteX11" fmla="*/ 5622113 w 8867642"/>
              <a:gd name="connsiteY11" fmla="*/ 1805240 h 2556311"/>
              <a:gd name="connsiteX12" fmla="*/ 5665414 w 8867642"/>
              <a:gd name="connsiteY12" fmla="*/ 1800509 h 2556311"/>
              <a:gd name="connsiteX13" fmla="*/ 7735986 w 8867642"/>
              <a:gd name="connsiteY13" fmla="*/ 1024657 h 2556311"/>
              <a:gd name="connsiteX14" fmla="*/ 8848323 w 8867642"/>
              <a:gd name="connsiteY14" fmla="*/ 24772 h 2556311"/>
              <a:gd name="connsiteX15" fmla="*/ 8867642 w 8867642"/>
              <a:gd name="connsiteY15" fmla="*/ 0 h 2556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867642" h="2556311">
                <a:moveTo>
                  <a:pt x="8867642" y="0"/>
                </a:moveTo>
                <a:lnTo>
                  <a:pt x="8867642" y="2556311"/>
                </a:lnTo>
                <a:lnTo>
                  <a:pt x="0" y="2556310"/>
                </a:lnTo>
                <a:lnTo>
                  <a:pt x="26386" y="2538274"/>
                </a:lnTo>
                <a:cubicBezTo>
                  <a:pt x="524000" y="2199208"/>
                  <a:pt x="1006038" y="1890662"/>
                  <a:pt x="1515993" y="1768130"/>
                </a:cubicBezTo>
                <a:cubicBezTo>
                  <a:pt x="2365917" y="1563911"/>
                  <a:pt x="3093087" y="1681334"/>
                  <a:pt x="3934574" y="1766356"/>
                </a:cubicBezTo>
                <a:lnTo>
                  <a:pt x="4393842" y="1805439"/>
                </a:lnTo>
                <a:lnTo>
                  <a:pt x="4469253" y="1815426"/>
                </a:lnTo>
                <a:cubicBezTo>
                  <a:pt x="4785862" y="1849690"/>
                  <a:pt x="5106289" y="1853758"/>
                  <a:pt x="5425917" y="1826676"/>
                </a:cubicBezTo>
                <a:lnTo>
                  <a:pt x="5569862" y="1810948"/>
                </a:lnTo>
                <a:lnTo>
                  <a:pt x="5623918" y="1807930"/>
                </a:lnTo>
                <a:lnTo>
                  <a:pt x="5622113" y="1805240"/>
                </a:lnTo>
                <a:lnTo>
                  <a:pt x="5665414" y="1800509"/>
                </a:lnTo>
                <a:cubicBezTo>
                  <a:pt x="6383026" y="1704399"/>
                  <a:pt x="7090746" y="1449395"/>
                  <a:pt x="7735986" y="1024657"/>
                </a:cubicBezTo>
                <a:cubicBezTo>
                  <a:pt x="8166146" y="741500"/>
                  <a:pt x="8537995" y="403011"/>
                  <a:pt x="8848323" y="24772"/>
                </a:cubicBezTo>
                <a:lnTo>
                  <a:pt x="886764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EB80BC00-270B-F641-B9AA-38B8FD63E0D7}"/>
              </a:ext>
            </a:extLst>
          </p:cNvPr>
          <p:cNvSpPr/>
          <p:nvPr userDrawn="1"/>
        </p:nvSpPr>
        <p:spPr>
          <a:xfrm>
            <a:off x="9624392" y="4294848"/>
            <a:ext cx="2567608" cy="2563152"/>
          </a:xfrm>
          <a:custGeom>
            <a:avLst/>
            <a:gdLst>
              <a:gd name="connsiteX0" fmla="*/ 1824993 w 1824993"/>
              <a:gd name="connsiteY0" fmla="*/ 0 h 2309145"/>
              <a:gd name="connsiteX1" fmla="*/ 1824993 w 1824993"/>
              <a:gd name="connsiteY1" fmla="*/ 2309145 h 2309145"/>
              <a:gd name="connsiteX2" fmla="*/ 0 w 1824993"/>
              <a:gd name="connsiteY2" fmla="*/ 2309145 h 2309145"/>
              <a:gd name="connsiteX3" fmla="*/ 206368 w 1824993"/>
              <a:gd name="connsiteY3" fmla="*/ 2205077 h 2309145"/>
              <a:gd name="connsiteX4" fmla="*/ 1813457 w 1824993"/>
              <a:gd name="connsiteY4" fmla="*/ 52324 h 2309145"/>
              <a:gd name="connsiteX5" fmla="*/ 1824993 w 1824993"/>
              <a:gd name="connsiteY5" fmla="*/ 0 h 2309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993" h="2309145">
                <a:moveTo>
                  <a:pt x="1824993" y="0"/>
                </a:moveTo>
                <a:lnTo>
                  <a:pt x="1824993" y="2309145"/>
                </a:lnTo>
                <a:lnTo>
                  <a:pt x="0" y="2309145"/>
                </a:lnTo>
                <a:lnTo>
                  <a:pt x="206368" y="2205077"/>
                </a:lnTo>
                <a:cubicBezTo>
                  <a:pt x="993411" y="1757510"/>
                  <a:pt x="1585142" y="981267"/>
                  <a:pt x="1813457" y="52324"/>
                </a:cubicBezTo>
                <a:lnTo>
                  <a:pt x="182499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9788" y="338418"/>
            <a:ext cx="10296525" cy="9665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Double click to EDIT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84313"/>
            <a:ext cx="10298113" cy="4357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Double click to 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rminator 8">
            <a:extLst>
              <a:ext uri="{FF2B5EF4-FFF2-40B4-BE49-F238E27FC236}">
                <a16:creationId xmlns:a16="http://schemas.microsoft.com/office/drawing/2014/main" id="{E322BA0B-10FF-494E-BB7C-1A271570AE26}"/>
              </a:ext>
            </a:extLst>
          </p:cNvPr>
          <p:cNvSpPr/>
          <p:nvPr userDrawn="1"/>
        </p:nvSpPr>
        <p:spPr>
          <a:xfrm>
            <a:off x="11471486" y="6033031"/>
            <a:ext cx="1468164" cy="49159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cap="none" spc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5CAAA1-D76F-6F4F-9BC7-F420C3E9207A}"/>
              </a:ext>
            </a:extLst>
          </p:cNvPr>
          <p:cNvSpPr txBox="1"/>
          <p:nvPr userDrawn="1"/>
        </p:nvSpPr>
        <p:spPr>
          <a:xfrm>
            <a:off x="11471486" y="6109550"/>
            <a:ext cx="546343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C8547B79-52C9-BE46-AD84-68BC5211B6FF}" type="slidenum">
              <a:rPr lang="en-US" sz="1600" smtClean="0">
                <a:solidFill>
                  <a:schemeClr val="tx1"/>
                </a:solidFill>
              </a:rPr>
              <a:t>‹#›</a:t>
            </a:fld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524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</p:sldLayoutIdLst>
  <p:hf hdr="0" ftr="0" dt="0"/>
  <p:txStyles>
    <p:titleStyle>
      <a:lvl1pPr algn="l" defTabSz="914400" rtl="0" eaLnBrk="1" latinLnBrk="0" hangingPunct="1">
        <a:lnSpc>
          <a:spcPct val="75000"/>
        </a:lnSpc>
        <a:spcBef>
          <a:spcPct val="0"/>
        </a:spcBef>
        <a:buNone/>
        <a:defRPr sz="3400" b="1" i="0" kern="1200" cap="all" baseline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90538" indent="-222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778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38213" indent="-17938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62050" indent="-17938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3">
          <p15:clr>
            <a:srgbClr val="F26B43"/>
          </p15:clr>
        </p15:guide>
        <p15:guide id="2" pos="75">
          <p15:clr>
            <a:srgbClr val="F26B43"/>
          </p15:clr>
        </p15:guide>
        <p15:guide id="3" orient="horz" pos="4224">
          <p15:clr>
            <a:srgbClr val="F26B43"/>
          </p15:clr>
        </p15:guide>
        <p15:guide id="4" pos="7582">
          <p15:clr>
            <a:srgbClr val="F26B43"/>
          </p15:clr>
        </p15:guide>
        <p15:guide id="5" orient="horz" pos="210">
          <p15:clr>
            <a:srgbClr val="F26B43"/>
          </p15:clr>
        </p15:guide>
        <p15:guide id="6" orient="horz" pos="822">
          <p15:clr>
            <a:srgbClr val="F26B43"/>
          </p15:clr>
        </p15:guide>
        <p15:guide id="7" pos="529">
          <p15:clr>
            <a:srgbClr val="F26B43"/>
          </p15:clr>
        </p15:guide>
        <p15:guide id="8" pos="7015">
          <p15:clr>
            <a:srgbClr val="F26B43"/>
          </p15:clr>
        </p15:guide>
        <p15:guide id="9" orient="horz" pos="3793">
          <p15:clr>
            <a:srgbClr val="F26B43"/>
          </p15:clr>
        </p15:guide>
        <p15:guide id="10" orient="horz" pos="935">
          <p15:clr>
            <a:srgbClr val="F26B43"/>
          </p15:clr>
        </p15:guide>
        <p15:guide id="11" orient="horz" pos="3680">
          <p15:clr>
            <a:srgbClr val="F26B43"/>
          </p15:clr>
        </p15:guide>
        <p15:guide id="12" orient="horz" pos="411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58023-1903-5F4A-8B43-D3058F3B95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DCB2E6-BC43-5043-AC45-806E389C05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6587" y="3095765"/>
            <a:ext cx="9741124" cy="857138"/>
          </a:xfrm>
        </p:spPr>
        <p:txBody>
          <a:bodyPr/>
          <a:lstStyle/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Pre-Course </a:t>
            </a:r>
            <a:r>
              <a:rPr lang="en-US" dirty="0" smtClean="0">
                <a:ea typeface="+mn-lt"/>
                <a:cs typeface="+mn-lt"/>
              </a:rPr>
              <a:t>Questions and Troubleshooting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cs typeface="Arial"/>
              </a:rPr>
              <a:t>Fall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38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F712A93-8CAC-9017-BEBB-6C19631E3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977" y="3640"/>
            <a:ext cx="7091080" cy="685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755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21F2861-5BEC-0E8B-54B2-4AF16DEB251F}"/>
              </a:ext>
            </a:extLst>
          </p:cNvPr>
          <p:cNvGrpSpPr/>
          <p:nvPr/>
        </p:nvGrpSpPr>
        <p:grpSpPr>
          <a:xfrm>
            <a:off x="2656116" y="3341"/>
            <a:ext cx="6814455" cy="6851317"/>
            <a:chOff x="2427515" y="3341"/>
            <a:chExt cx="6694713" cy="6851317"/>
          </a:xfrm>
        </p:grpSpPr>
        <p:pic>
          <p:nvPicPr>
            <p:cNvPr id="3" name="Picture 3" descr="Graphical user interface, text, application&#10;&#10;Description automatically generated">
              <a:extLst>
                <a:ext uri="{FF2B5EF4-FFF2-40B4-BE49-F238E27FC236}">
                  <a16:creationId xmlns:a16="http://schemas.microsoft.com/office/drawing/2014/main" id="{E593E02C-761D-1BA6-01A1-852115239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27515" y="3341"/>
              <a:ext cx="6694713" cy="6851317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ED8D7F4-6C0D-B1DA-59D5-C0CB112FE39B}"/>
                </a:ext>
              </a:extLst>
            </p:cNvPr>
            <p:cNvSpPr/>
            <p:nvPr/>
          </p:nvSpPr>
          <p:spPr>
            <a:xfrm>
              <a:off x="3145972" y="5486400"/>
              <a:ext cx="5268685" cy="1328057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0476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1BA21-AF43-EB5C-4208-EDCF276E8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Introduction to R for </a:t>
            </a:r>
            <a:br>
              <a:rPr lang="en-US" dirty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</a:rPr>
              <a:t>Public Health Investigations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0470D-CE92-5C20-C7D8-196A474E8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cs typeface="Arial"/>
              </a:rPr>
              <a:t>Dates: </a:t>
            </a:r>
            <a:r>
              <a:rPr lang="en-US" dirty="0">
                <a:cs typeface="Arial"/>
              </a:rPr>
              <a:t>November 22-25, 2022</a:t>
            </a:r>
          </a:p>
          <a:p>
            <a:endParaRPr lang="en-US" dirty="0">
              <a:cs typeface="Arial"/>
            </a:endParaRPr>
          </a:p>
          <a:p>
            <a:r>
              <a:rPr lang="en-US" b="1" dirty="0">
                <a:cs typeface="Arial"/>
              </a:rPr>
              <a:t>Start time:</a:t>
            </a:r>
            <a:r>
              <a:rPr lang="en-US" dirty="0">
                <a:cs typeface="Arial"/>
              </a:rPr>
              <a:t> 11:30 AM </a:t>
            </a:r>
            <a:r>
              <a:rPr lang="en-US" dirty="0" smtClean="0">
                <a:cs typeface="Arial"/>
              </a:rPr>
              <a:t>ET</a:t>
            </a:r>
            <a:endParaRPr lang="en-US" dirty="0">
              <a:cs typeface="Arial"/>
            </a:endParaRPr>
          </a:p>
          <a:p>
            <a:pPr marL="490220" lvl="1"/>
            <a:r>
              <a:rPr lang="en-US" dirty="0">
                <a:cs typeface="Arial"/>
              </a:rPr>
              <a:t>Please feel free to join us earlier and settle in.</a:t>
            </a:r>
          </a:p>
          <a:p>
            <a:endParaRPr lang="en-US" dirty="0">
              <a:cs typeface="Arial"/>
            </a:endParaRPr>
          </a:p>
          <a:p>
            <a:r>
              <a:rPr lang="en-US" dirty="0">
                <a:cs typeface="Arial"/>
              </a:rPr>
              <a:t>Questions about the course</a:t>
            </a:r>
            <a:r>
              <a:rPr lang="en-US" dirty="0" smtClean="0">
                <a:cs typeface="Arial"/>
              </a:rPr>
              <a:t>?</a:t>
            </a:r>
          </a:p>
          <a:p>
            <a:endParaRPr lang="en-US" dirty="0">
              <a:cs typeface="Arial"/>
            </a:endParaRPr>
          </a:p>
          <a:p>
            <a:r>
              <a:rPr lang="en-US" dirty="0" smtClean="0">
                <a:cs typeface="Arial"/>
              </a:rPr>
              <a:t>Technical issues with R / </a:t>
            </a:r>
            <a:r>
              <a:rPr lang="en-US" dirty="0" err="1" smtClean="0">
                <a:cs typeface="Arial"/>
              </a:rPr>
              <a:t>RStudio</a:t>
            </a:r>
            <a:r>
              <a:rPr lang="en-US" dirty="0" smtClean="0">
                <a:cs typeface="Arial"/>
              </a:rPr>
              <a:t>?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285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Course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CA" dirty="0"/>
              <a:t>Emails incoming</a:t>
            </a:r>
          </a:p>
          <a:p>
            <a:endParaRPr lang="en-CA" dirty="0" smtClean="0"/>
          </a:p>
          <a:p>
            <a:r>
              <a:rPr lang="en-CA" dirty="0" smtClean="0"/>
              <a:t>Slack</a:t>
            </a:r>
          </a:p>
          <a:p>
            <a:endParaRPr lang="en-CA" dirty="0" smtClean="0"/>
          </a:p>
          <a:p>
            <a:r>
              <a:rPr lang="en-CA" dirty="0" smtClean="0"/>
              <a:t>Course materials</a:t>
            </a:r>
            <a:endParaRPr lang="en-CA" dirty="0"/>
          </a:p>
          <a:p>
            <a:endParaRPr lang="en-CA" dirty="0" smtClean="0"/>
          </a:p>
          <a:p>
            <a:r>
              <a:rPr lang="en-CA" dirty="0" smtClean="0"/>
              <a:t>Additional </a:t>
            </a:r>
            <a:r>
              <a:rPr lang="en-CA" dirty="0"/>
              <a:t>questions/concerns contact:</a:t>
            </a:r>
          </a:p>
          <a:p>
            <a:endParaRPr lang="en-CA" dirty="0">
              <a:solidFill>
                <a:srgbClr val="323332"/>
              </a:solidFill>
              <a:ea typeface="+mn-lt"/>
              <a:cs typeface="+mn-lt"/>
            </a:endParaRPr>
          </a:p>
          <a:p>
            <a:pPr marL="0" indent="0" algn="ctr">
              <a:buNone/>
            </a:pPr>
            <a:r>
              <a:rPr lang="en-CA" dirty="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ceprtraining-formationcmiu@phac-aspc.gc.ca </a:t>
            </a:r>
            <a:endParaRPr lang="en-CA" dirty="0">
              <a:solidFill>
                <a:schemeClr val="accent2">
                  <a:lumMod val="75000"/>
                </a:schemeClr>
              </a:solidFill>
              <a:cs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47737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DU-01-B">
      <a:dk1>
        <a:srgbClr val="323332"/>
      </a:dk1>
      <a:lt1>
        <a:srgbClr val="FEFFFF"/>
      </a:lt1>
      <a:dk2>
        <a:srgbClr val="FEFFFF"/>
      </a:dk2>
      <a:lt2>
        <a:srgbClr val="969696"/>
      </a:lt2>
      <a:accent1>
        <a:srgbClr val="E32645"/>
      </a:accent1>
      <a:accent2>
        <a:srgbClr val="F67AA6"/>
      </a:accent2>
      <a:accent3>
        <a:srgbClr val="FFFFFF"/>
      </a:accent3>
      <a:accent4>
        <a:srgbClr val="FEFFFF"/>
      </a:accent4>
      <a:accent5>
        <a:srgbClr val="FEFFFF"/>
      </a:accent5>
      <a:accent6>
        <a:srgbClr val="FEFFFF"/>
      </a:accent6>
      <a:hlink>
        <a:srgbClr val="FEFFFF"/>
      </a:hlink>
      <a:folHlink>
        <a:srgbClr val="FEFF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1DEE571-27BD-B441-80C2-5BFF752FB116}" vid="{110C737B-408D-E744-B778-89438E650839}"/>
    </a:ext>
  </a:extLst>
</a:theme>
</file>

<file path=ppt/theme/theme2.xml><?xml version="1.0" encoding="utf-8"?>
<a:theme xmlns:a="http://schemas.openxmlformats.org/drawingml/2006/main" name="1_Office Theme">
  <a:themeElements>
    <a:clrScheme name="TDU-01-B">
      <a:dk1>
        <a:srgbClr val="323332"/>
      </a:dk1>
      <a:lt1>
        <a:srgbClr val="FEFFFF"/>
      </a:lt1>
      <a:dk2>
        <a:srgbClr val="FEFFFF"/>
      </a:dk2>
      <a:lt2>
        <a:srgbClr val="969696"/>
      </a:lt2>
      <a:accent1>
        <a:srgbClr val="E32645"/>
      </a:accent1>
      <a:accent2>
        <a:srgbClr val="F67AA6"/>
      </a:accent2>
      <a:accent3>
        <a:srgbClr val="FFFFFF"/>
      </a:accent3>
      <a:accent4>
        <a:srgbClr val="FEFFFF"/>
      </a:accent4>
      <a:accent5>
        <a:srgbClr val="FEFFFF"/>
      </a:accent5>
      <a:accent6>
        <a:srgbClr val="FEFFFF"/>
      </a:accent6>
      <a:hlink>
        <a:srgbClr val="FEFFFF"/>
      </a:hlink>
      <a:folHlink>
        <a:srgbClr val="FEFF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1DEE571-27BD-B441-80C2-5BFF752FB116}" vid="{E226B765-7DF3-734A-B9BF-B5E7609DC23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103d4f6-ee92-414b-a650-3e3b4090863e">
      <Terms xmlns="http://schemas.microsoft.com/office/infopath/2007/PartnerControls"/>
    </lcf76f155ced4ddcb4097134ff3c332f>
    <TypeofDocument xmlns="7103d4f6-ee92-414b-a650-3e3b4090863e" xsi:nil="true"/>
    <TaxCatchAll xmlns="cc32d92f-7736-4923-8cdf-168cc5809e71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E284AABCA0AD3438948330854908A41" ma:contentTypeVersion="16" ma:contentTypeDescription="Create a new document." ma:contentTypeScope="" ma:versionID="f1327e4e7af9c8a5a9d4e59d27cbb500">
  <xsd:schema xmlns:xsd="http://www.w3.org/2001/XMLSchema" xmlns:xs="http://www.w3.org/2001/XMLSchema" xmlns:p="http://schemas.microsoft.com/office/2006/metadata/properties" xmlns:ns2="7103d4f6-ee92-414b-a650-3e3b4090863e" xmlns:ns3="cc32d92f-7736-4923-8cdf-168cc5809e71" targetNamespace="http://schemas.microsoft.com/office/2006/metadata/properties" ma:root="true" ma:fieldsID="7820723211e3930d1b9e3b2351619fc8" ns2:_="" ns3:_="">
    <xsd:import namespace="7103d4f6-ee92-414b-a650-3e3b4090863e"/>
    <xsd:import namespace="cc32d92f-7736-4923-8cdf-168cc5809e71"/>
    <xsd:element name="properties">
      <xsd:complexType>
        <xsd:sequence>
          <xsd:element name="documentManagement">
            <xsd:complexType>
              <xsd:all>
                <xsd:element ref="ns2:TypeofDocument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03d4f6-ee92-414b-a650-3e3b4090863e" elementFormDefault="qualified">
    <xsd:import namespace="http://schemas.microsoft.com/office/2006/documentManagement/types"/>
    <xsd:import namespace="http://schemas.microsoft.com/office/infopath/2007/PartnerControls"/>
    <xsd:element name="TypeofDocument" ma:index="8" nillable="true" ma:displayName="Type of Document" ma:description="Specify the type of document that you're uploading. For example, is this a report, infographic, yada yada" ma:format="Dropdown" ma:internalName="TypeofDocument">
      <xsd:simpleType>
        <xsd:restriction base="dms:Choice">
          <xsd:enumeration value="Report"/>
          <xsd:enumeration value="Infographic"/>
          <xsd:enumeration value="Financial Statement"/>
        </xsd:restriction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46ddb0ec-cae1-4b94-bdc6-d5be94c7207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32d92f-7736-4923-8cdf-168cc5809e71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8d6a320f-1d75-441a-bf8a-15e288b533c0}" ma:internalName="TaxCatchAll" ma:showField="CatchAllData" ma:web="cc32d92f-7736-4923-8cdf-168cc5809e7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0D3466D-21D4-4A0A-8663-FF1A64D7E4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E8A7790-B9BB-46F0-9009-3FE8DDA7D4C6}">
  <ds:schemaRefs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cc32d92f-7736-4923-8cdf-168cc5809e71"/>
    <ds:schemaRef ds:uri="http://purl.org/dc/terms/"/>
    <ds:schemaRef ds:uri="7103d4f6-ee92-414b-a650-3e3b4090863e"/>
    <ds:schemaRef ds:uri="http://purl.org/dc/dcmitype/"/>
    <ds:schemaRef ds:uri="http://schemas.openxmlformats.org/package/2006/metadata/core-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5C64D4BF-C801-4108-A8A8-646DB3447C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03d4f6-ee92-414b-a650-3e3b4090863e"/>
    <ds:schemaRef ds:uri="cc32d92f-7736-4923-8cdf-168cc5809e7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11012</TotalTime>
  <Words>148</Words>
  <Application>Microsoft Office PowerPoint</Application>
  <PresentationFormat>Widescreen</PresentationFormat>
  <Paragraphs>38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Office Theme</vt:lpstr>
      <vt:lpstr>1_Office Theme</vt:lpstr>
      <vt:lpstr>Introduction to R</vt:lpstr>
      <vt:lpstr>PowerPoint Presentation</vt:lpstr>
      <vt:lpstr>PowerPoint Presentation</vt:lpstr>
      <vt:lpstr>Introduction to R for  Public Health Investigations</vt:lpstr>
      <vt:lpstr>Course Communications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Joanne Stares</cp:lastModifiedBy>
  <cp:revision>703</cp:revision>
  <dcterms:created xsi:type="dcterms:W3CDTF">2020-07-21T14:57:24Z</dcterms:created>
  <dcterms:modified xsi:type="dcterms:W3CDTF">2022-11-10T18:45:34Z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eDOCS AutoSave">
    <vt:lpwstr>20210310102654016</vt:lpwstr>
  </property>
  <property fmtid="{D5CDD505-2E9C-101B-9397-08002B2CF9AE}" pid="3" name="ContentTypeId">
    <vt:lpwstr>0x01010045CA8F8CF2F13C41AE4E6DF9A494CA07</vt:lpwstr>
  </property>
  <property fmtid="{D5CDD505-2E9C-101B-9397-08002B2CF9AE}" pid="4" name="MediaServiceImageTags">
    <vt:lpwstr/>
  </property>
</Properties>
</file>

<file path=docProps/thumbnail.jpeg>
</file>